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7" r:id="rId1"/>
    <p:sldMasterId id="2147483711" r:id="rId2"/>
  </p:sldMasterIdLst>
  <p:notesMasterIdLst>
    <p:notesMasterId r:id="rId34"/>
  </p:notesMasterIdLst>
  <p:sldIdLst>
    <p:sldId id="256" r:id="rId3"/>
    <p:sldId id="303" r:id="rId4"/>
    <p:sldId id="304" r:id="rId5"/>
    <p:sldId id="305" r:id="rId6"/>
    <p:sldId id="393" r:id="rId7"/>
    <p:sldId id="394" r:id="rId8"/>
    <p:sldId id="395" r:id="rId9"/>
    <p:sldId id="388" r:id="rId10"/>
    <p:sldId id="389" r:id="rId11"/>
    <p:sldId id="384" r:id="rId12"/>
    <p:sldId id="385" r:id="rId13"/>
    <p:sldId id="386" r:id="rId14"/>
    <p:sldId id="363" r:id="rId15"/>
    <p:sldId id="372" r:id="rId16"/>
    <p:sldId id="370" r:id="rId17"/>
    <p:sldId id="387" r:id="rId18"/>
    <p:sldId id="374" r:id="rId19"/>
    <p:sldId id="375" r:id="rId20"/>
    <p:sldId id="369" r:id="rId21"/>
    <p:sldId id="368" r:id="rId22"/>
    <p:sldId id="382" r:id="rId23"/>
    <p:sldId id="373" r:id="rId24"/>
    <p:sldId id="376" r:id="rId25"/>
    <p:sldId id="371" r:id="rId26"/>
    <p:sldId id="378" r:id="rId27"/>
    <p:sldId id="380" r:id="rId28"/>
    <p:sldId id="383" r:id="rId29"/>
    <p:sldId id="391" r:id="rId30"/>
    <p:sldId id="396" r:id="rId31"/>
    <p:sldId id="379" r:id="rId32"/>
    <p:sldId id="392" r:id="rId33"/>
  </p:sldIdLst>
  <p:sldSz cx="9144000" cy="5143500" type="screen16x9"/>
  <p:notesSz cx="6858000" cy="9144000"/>
  <p:embeddedFontLst>
    <p:embeddedFont>
      <p:font typeface="Calibri" panose="020F0502020204030204" pitchFamily="34" charset="0"/>
      <p:regular r:id="rId35"/>
      <p:bold r:id="rId36"/>
      <p:italic r:id="rId37"/>
      <p:boldItalic r:id="rId38"/>
    </p:embeddedFont>
    <p:embeddedFont>
      <p:font typeface="Cambria Math" panose="02040503050406030204" pitchFamily="18" charset="0"/>
      <p:regular r:id="rId39"/>
    </p:embeddedFont>
    <p:embeddedFont>
      <p:font typeface="Roboto" panose="020B0604020202020204" charset="0"/>
      <p:regular r:id="rId40"/>
      <p:bold r:id="rId41"/>
      <p:italic r:id="rId42"/>
      <p:boldItalic r:id="rId43"/>
    </p:embeddedFont>
    <p:embeddedFont>
      <p:font typeface="Book Antiqua" panose="02040602050305030304" pitchFamily="18"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4023" autoAdjust="0"/>
    <p:restoredTop sz="94660"/>
  </p:normalViewPr>
  <p:slideViewPr>
    <p:cSldViewPr snapToGrid="0">
      <p:cViewPr varScale="1">
        <p:scale>
          <a:sx n="161" d="100"/>
          <a:sy n="161" d="100"/>
        </p:scale>
        <p:origin x="876" y="1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5.fntdata"/><Relationship Id="rId21" Type="http://schemas.openxmlformats.org/officeDocument/2006/relationships/slide" Target="slides/slide19.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2.fntdata"/><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0.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7cf84ee8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57cf84ee8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130"/>
        <p:cNvGrpSpPr/>
        <p:nvPr/>
      </p:nvGrpSpPr>
      <p:grpSpPr>
        <a:xfrm>
          <a:off x="0" y="0"/>
          <a:ext cx="0" cy="0"/>
          <a:chOff x="0" y="0"/>
          <a:chExt cx="0" cy="0"/>
        </a:xfrm>
      </p:grpSpPr>
      <p:grpSp>
        <p:nvGrpSpPr>
          <p:cNvPr id="131" name="Google Shape;131;p26"/>
          <p:cNvGrpSpPr/>
          <p:nvPr/>
        </p:nvGrpSpPr>
        <p:grpSpPr>
          <a:xfrm>
            <a:off x="6098378" y="5"/>
            <a:ext cx="3045625" cy="2030570"/>
            <a:chOff x="6098378" y="5"/>
            <a:chExt cx="3045625" cy="2030570"/>
          </a:xfrm>
        </p:grpSpPr>
        <p:sp>
          <p:nvSpPr>
            <p:cNvPr id="132" name="Google Shape;132;p26"/>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26"/>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26"/>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26"/>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26"/>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7" name="Google Shape;137;p26"/>
          <p:cNvSpPr txBox="1">
            <a:spLocks noGrp="1"/>
          </p:cNvSpPr>
          <p:nvPr>
            <p:ph type="ctrTitle"/>
          </p:nvPr>
        </p:nvSpPr>
        <p:spPr>
          <a:xfrm>
            <a:off x="598100" y="1775222"/>
            <a:ext cx="8222100" cy="8388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chemeClr val="lt1"/>
              </a:buClr>
              <a:buSzPts val="4200"/>
              <a:buNone/>
              <a:defRPr sz="4200">
                <a:solidFill>
                  <a:schemeClr val="lt1"/>
                </a:solidFill>
              </a:defRPr>
            </a:lvl1pPr>
            <a:lvl2pPr lvl="1" algn="l" rtl="0">
              <a:lnSpc>
                <a:spcPct val="100000"/>
              </a:lnSpc>
              <a:spcBef>
                <a:spcPts val="0"/>
              </a:spcBef>
              <a:spcAft>
                <a:spcPts val="0"/>
              </a:spcAft>
              <a:buClr>
                <a:schemeClr val="lt1"/>
              </a:buClr>
              <a:buSzPts val="4200"/>
              <a:buNone/>
              <a:defRPr sz="4200">
                <a:solidFill>
                  <a:schemeClr val="lt1"/>
                </a:solidFill>
              </a:defRPr>
            </a:lvl2pPr>
            <a:lvl3pPr lvl="2" algn="l" rtl="0">
              <a:lnSpc>
                <a:spcPct val="100000"/>
              </a:lnSpc>
              <a:spcBef>
                <a:spcPts val="0"/>
              </a:spcBef>
              <a:spcAft>
                <a:spcPts val="0"/>
              </a:spcAft>
              <a:buClr>
                <a:schemeClr val="lt1"/>
              </a:buClr>
              <a:buSzPts val="4200"/>
              <a:buNone/>
              <a:defRPr sz="4200">
                <a:solidFill>
                  <a:schemeClr val="lt1"/>
                </a:solidFill>
              </a:defRPr>
            </a:lvl3pPr>
            <a:lvl4pPr lvl="3" algn="l" rtl="0">
              <a:lnSpc>
                <a:spcPct val="100000"/>
              </a:lnSpc>
              <a:spcBef>
                <a:spcPts val="0"/>
              </a:spcBef>
              <a:spcAft>
                <a:spcPts val="0"/>
              </a:spcAft>
              <a:buClr>
                <a:schemeClr val="lt1"/>
              </a:buClr>
              <a:buSzPts val="4200"/>
              <a:buNone/>
              <a:defRPr sz="4200">
                <a:solidFill>
                  <a:schemeClr val="lt1"/>
                </a:solidFill>
              </a:defRPr>
            </a:lvl4pPr>
            <a:lvl5pPr lvl="4" algn="l" rtl="0">
              <a:lnSpc>
                <a:spcPct val="100000"/>
              </a:lnSpc>
              <a:spcBef>
                <a:spcPts val="0"/>
              </a:spcBef>
              <a:spcAft>
                <a:spcPts val="0"/>
              </a:spcAft>
              <a:buClr>
                <a:schemeClr val="lt1"/>
              </a:buClr>
              <a:buSzPts val="4200"/>
              <a:buNone/>
              <a:defRPr sz="4200">
                <a:solidFill>
                  <a:schemeClr val="lt1"/>
                </a:solidFill>
              </a:defRPr>
            </a:lvl5pPr>
            <a:lvl6pPr lvl="5" algn="l" rtl="0">
              <a:lnSpc>
                <a:spcPct val="100000"/>
              </a:lnSpc>
              <a:spcBef>
                <a:spcPts val="0"/>
              </a:spcBef>
              <a:spcAft>
                <a:spcPts val="0"/>
              </a:spcAft>
              <a:buClr>
                <a:schemeClr val="lt1"/>
              </a:buClr>
              <a:buSzPts val="4200"/>
              <a:buNone/>
              <a:defRPr sz="4200">
                <a:solidFill>
                  <a:schemeClr val="lt1"/>
                </a:solidFill>
              </a:defRPr>
            </a:lvl6pPr>
            <a:lvl7pPr lvl="6" algn="l" rtl="0">
              <a:lnSpc>
                <a:spcPct val="100000"/>
              </a:lnSpc>
              <a:spcBef>
                <a:spcPts val="0"/>
              </a:spcBef>
              <a:spcAft>
                <a:spcPts val="0"/>
              </a:spcAft>
              <a:buClr>
                <a:schemeClr val="lt1"/>
              </a:buClr>
              <a:buSzPts val="4200"/>
              <a:buNone/>
              <a:defRPr sz="4200">
                <a:solidFill>
                  <a:schemeClr val="lt1"/>
                </a:solidFill>
              </a:defRPr>
            </a:lvl7pPr>
            <a:lvl8pPr lvl="7" algn="l" rtl="0">
              <a:lnSpc>
                <a:spcPct val="100000"/>
              </a:lnSpc>
              <a:spcBef>
                <a:spcPts val="0"/>
              </a:spcBef>
              <a:spcAft>
                <a:spcPts val="0"/>
              </a:spcAft>
              <a:buClr>
                <a:schemeClr val="lt1"/>
              </a:buClr>
              <a:buSzPts val="4200"/>
              <a:buNone/>
              <a:defRPr sz="4200">
                <a:solidFill>
                  <a:schemeClr val="lt1"/>
                </a:solidFill>
              </a:defRPr>
            </a:lvl8pPr>
            <a:lvl9pPr lvl="8" algn="l" rtl="0">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38" name="Google Shape;138;p26"/>
          <p:cNvSpPr txBox="1">
            <a:spLocks noGrp="1"/>
          </p:cNvSpPr>
          <p:nvPr>
            <p:ph type="subTitle" idx="1"/>
          </p:nvPr>
        </p:nvSpPr>
        <p:spPr>
          <a:xfrm>
            <a:off x="598088" y="2715913"/>
            <a:ext cx="8222100" cy="4329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chemeClr val="lt1"/>
              </a:buClr>
              <a:buSzPts val="2100"/>
              <a:buNone/>
              <a:defRPr sz="2100">
                <a:solidFill>
                  <a:schemeClr val="lt1"/>
                </a:solidFill>
              </a:defRPr>
            </a:lvl1pPr>
            <a:lvl2pPr lvl="1" algn="l" rtl="0">
              <a:lnSpc>
                <a:spcPct val="100000"/>
              </a:lnSpc>
              <a:spcBef>
                <a:spcPts val="0"/>
              </a:spcBef>
              <a:spcAft>
                <a:spcPts val="0"/>
              </a:spcAft>
              <a:buClr>
                <a:schemeClr val="lt1"/>
              </a:buClr>
              <a:buSzPts val="2100"/>
              <a:buNone/>
              <a:defRPr sz="2100">
                <a:solidFill>
                  <a:schemeClr val="lt1"/>
                </a:solidFill>
              </a:defRPr>
            </a:lvl2pPr>
            <a:lvl3pPr lvl="2" algn="l" rtl="0">
              <a:lnSpc>
                <a:spcPct val="100000"/>
              </a:lnSpc>
              <a:spcBef>
                <a:spcPts val="0"/>
              </a:spcBef>
              <a:spcAft>
                <a:spcPts val="0"/>
              </a:spcAft>
              <a:buClr>
                <a:schemeClr val="lt1"/>
              </a:buClr>
              <a:buSzPts val="2100"/>
              <a:buNone/>
              <a:defRPr sz="2100">
                <a:solidFill>
                  <a:schemeClr val="lt1"/>
                </a:solidFill>
              </a:defRPr>
            </a:lvl3pPr>
            <a:lvl4pPr lvl="3" algn="l" rtl="0">
              <a:lnSpc>
                <a:spcPct val="100000"/>
              </a:lnSpc>
              <a:spcBef>
                <a:spcPts val="0"/>
              </a:spcBef>
              <a:spcAft>
                <a:spcPts val="0"/>
              </a:spcAft>
              <a:buClr>
                <a:schemeClr val="lt1"/>
              </a:buClr>
              <a:buSzPts val="2100"/>
              <a:buNone/>
              <a:defRPr sz="2100">
                <a:solidFill>
                  <a:schemeClr val="lt1"/>
                </a:solidFill>
              </a:defRPr>
            </a:lvl4pPr>
            <a:lvl5pPr lvl="4" algn="l" rtl="0">
              <a:lnSpc>
                <a:spcPct val="100000"/>
              </a:lnSpc>
              <a:spcBef>
                <a:spcPts val="0"/>
              </a:spcBef>
              <a:spcAft>
                <a:spcPts val="0"/>
              </a:spcAft>
              <a:buClr>
                <a:schemeClr val="lt1"/>
              </a:buClr>
              <a:buSzPts val="2100"/>
              <a:buNone/>
              <a:defRPr sz="2100">
                <a:solidFill>
                  <a:schemeClr val="lt1"/>
                </a:solidFill>
              </a:defRPr>
            </a:lvl5pPr>
            <a:lvl6pPr lvl="5" algn="l" rtl="0">
              <a:lnSpc>
                <a:spcPct val="100000"/>
              </a:lnSpc>
              <a:spcBef>
                <a:spcPts val="0"/>
              </a:spcBef>
              <a:spcAft>
                <a:spcPts val="0"/>
              </a:spcAft>
              <a:buClr>
                <a:schemeClr val="lt1"/>
              </a:buClr>
              <a:buSzPts val="2100"/>
              <a:buNone/>
              <a:defRPr sz="2100">
                <a:solidFill>
                  <a:schemeClr val="lt1"/>
                </a:solidFill>
              </a:defRPr>
            </a:lvl6pPr>
            <a:lvl7pPr lvl="6" algn="l" rtl="0">
              <a:lnSpc>
                <a:spcPct val="100000"/>
              </a:lnSpc>
              <a:spcBef>
                <a:spcPts val="0"/>
              </a:spcBef>
              <a:spcAft>
                <a:spcPts val="0"/>
              </a:spcAft>
              <a:buClr>
                <a:schemeClr val="lt1"/>
              </a:buClr>
              <a:buSzPts val="2100"/>
              <a:buNone/>
              <a:defRPr sz="2100">
                <a:solidFill>
                  <a:schemeClr val="lt1"/>
                </a:solidFill>
              </a:defRPr>
            </a:lvl7pPr>
            <a:lvl8pPr lvl="7" algn="l" rtl="0">
              <a:lnSpc>
                <a:spcPct val="100000"/>
              </a:lnSpc>
              <a:spcBef>
                <a:spcPts val="0"/>
              </a:spcBef>
              <a:spcAft>
                <a:spcPts val="0"/>
              </a:spcAft>
              <a:buClr>
                <a:schemeClr val="lt1"/>
              </a:buClr>
              <a:buSzPts val="2100"/>
              <a:buNone/>
              <a:defRPr sz="2100">
                <a:solidFill>
                  <a:schemeClr val="lt1"/>
                </a:solidFill>
              </a:defRPr>
            </a:lvl8pPr>
            <a:lvl9pPr lvl="8" algn="l"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39" name="Google Shape;139;p26"/>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2"/>
        <p:cNvGrpSpPr/>
        <p:nvPr/>
      </p:nvGrpSpPr>
      <p:grpSpPr>
        <a:xfrm>
          <a:off x="0" y="0"/>
          <a:ext cx="0" cy="0"/>
          <a:chOff x="0" y="0"/>
          <a:chExt cx="0" cy="0"/>
        </a:xfrm>
      </p:grpSpPr>
      <p:sp>
        <p:nvSpPr>
          <p:cNvPr id="203" name="Google Shape;203;p37"/>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chemeClr val="dk1"/>
              </a:buClr>
              <a:buSzPts val="3000"/>
              <a:buFont typeface="Calibri"/>
              <a:buNone/>
              <a:defRPr sz="4400" b="0" i="0" u="none" strike="noStrike" cap="none">
                <a:solidFill>
                  <a:schemeClr val="dk1"/>
                </a:solidFill>
                <a:latin typeface="Calibri"/>
                <a:ea typeface="Calibri"/>
                <a:cs typeface="Calibri"/>
                <a:sym typeface="Calibri"/>
              </a:defRPr>
            </a:lvl1pPr>
            <a:lvl2pPr lvl="1" algn="l" rtl="0">
              <a:lnSpc>
                <a:spcPct val="100000"/>
              </a:lnSpc>
              <a:spcBef>
                <a:spcPts val="0"/>
              </a:spcBef>
              <a:spcAft>
                <a:spcPts val="0"/>
              </a:spcAft>
              <a:buSzPts val="3000"/>
              <a:buNone/>
              <a:defRPr sz="1800"/>
            </a:lvl2pPr>
            <a:lvl3pPr lvl="2" algn="l" rtl="0">
              <a:lnSpc>
                <a:spcPct val="100000"/>
              </a:lnSpc>
              <a:spcBef>
                <a:spcPts val="0"/>
              </a:spcBef>
              <a:spcAft>
                <a:spcPts val="0"/>
              </a:spcAft>
              <a:buSzPts val="3000"/>
              <a:buNone/>
              <a:defRPr sz="1800"/>
            </a:lvl3pPr>
            <a:lvl4pPr lvl="3" algn="l" rtl="0">
              <a:lnSpc>
                <a:spcPct val="100000"/>
              </a:lnSpc>
              <a:spcBef>
                <a:spcPts val="0"/>
              </a:spcBef>
              <a:spcAft>
                <a:spcPts val="0"/>
              </a:spcAft>
              <a:buSzPts val="3000"/>
              <a:buNone/>
              <a:defRPr sz="1800"/>
            </a:lvl4pPr>
            <a:lvl5pPr lvl="4" algn="l" rtl="0">
              <a:lnSpc>
                <a:spcPct val="100000"/>
              </a:lnSpc>
              <a:spcBef>
                <a:spcPts val="0"/>
              </a:spcBef>
              <a:spcAft>
                <a:spcPts val="0"/>
              </a:spcAft>
              <a:buSzPts val="3000"/>
              <a:buNone/>
              <a:defRPr sz="1800"/>
            </a:lvl5pPr>
            <a:lvl6pPr lvl="5" algn="l" rtl="0">
              <a:lnSpc>
                <a:spcPct val="100000"/>
              </a:lnSpc>
              <a:spcBef>
                <a:spcPts val="0"/>
              </a:spcBef>
              <a:spcAft>
                <a:spcPts val="0"/>
              </a:spcAft>
              <a:buSzPts val="3000"/>
              <a:buNone/>
              <a:defRPr sz="1800"/>
            </a:lvl6pPr>
            <a:lvl7pPr lvl="6" algn="l" rtl="0">
              <a:lnSpc>
                <a:spcPct val="100000"/>
              </a:lnSpc>
              <a:spcBef>
                <a:spcPts val="0"/>
              </a:spcBef>
              <a:spcAft>
                <a:spcPts val="0"/>
              </a:spcAft>
              <a:buSzPts val="3000"/>
              <a:buNone/>
              <a:defRPr sz="1800"/>
            </a:lvl7pPr>
            <a:lvl8pPr lvl="7" algn="l" rtl="0">
              <a:lnSpc>
                <a:spcPct val="100000"/>
              </a:lnSpc>
              <a:spcBef>
                <a:spcPts val="0"/>
              </a:spcBef>
              <a:spcAft>
                <a:spcPts val="0"/>
              </a:spcAft>
              <a:buSzPts val="3000"/>
              <a:buNone/>
              <a:defRPr sz="1800"/>
            </a:lvl8pPr>
            <a:lvl9pPr lvl="8" algn="l" rtl="0">
              <a:lnSpc>
                <a:spcPct val="100000"/>
              </a:lnSpc>
              <a:spcBef>
                <a:spcPts val="0"/>
              </a:spcBef>
              <a:spcAft>
                <a:spcPts val="0"/>
              </a:spcAft>
              <a:buSzPts val="3000"/>
              <a:buNone/>
              <a:defRPr sz="1800"/>
            </a:lvl9pPr>
          </a:lstStyle>
          <a:p>
            <a:endParaRPr/>
          </a:p>
        </p:txBody>
      </p:sp>
      <p:sp>
        <p:nvSpPr>
          <p:cNvPr id="204" name="Google Shape;204;p37"/>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431800" algn="l" rtl="0">
              <a:lnSpc>
                <a:spcPct val="115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15000"/>
              </a:lnSpc>
              <a:spcBef>
                <a:spcPts val="16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15000"/>
              </a:lnSpc>
              <a:spcBef>
                <a:spcPts val="16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15000"/>
              </a:lnSpc>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15000"/>
              </a:lnSpc>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15000"/>
              </a:lnSpc>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15000"/>
              </a:lnSpc>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15000"/>
              </a:lnSpc>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15000"/>
              </a:lnSpc>
              <a:spcBef>
                <a:spcPts val="1600"/>
              </a:spcBef>
              <a:spcAft>
                <a:spcPts val="160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05" name="Google Shape;205;p37"/>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6" name="Google Shape;206;p37"/>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7" name="Google Shape;207;p3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Slide">
    <p:spTree>
      <p:nvGrpSpPr>
        <p:cNvPr id="1" name="Shape 54"/>
        <p:cNvGrpSpPr/>
        <p:nvPr/>
      </p:nvGrpSpPr>
      <p:grpSpPr>
        <a:xfrm>
          <a:off x="0" y="0"/>
          <a:ext cx="0" cy="0"/>
          <a:chOff x="0" y="0"/>
          <a:chExt cx="0" cy="0"/>
        </a:xfrm>
      </p:grpSpPr>
      <p:sp>
        <p:nvSpPr>
          <p:cNvPr id="55" name="Google Shape;55;p14"/>
          <p:cNvSpPr/>
          <p:nvPr/>
        </p:nvSpPr>
        <p:spPr>
          <a:xfrm>
            <a:off x="-9525" y="1125141"/>
            <a:ext cx="9153520" cy="84534"/>
          </a:xfrm>
          <a:custGeom>
            <a:avLst/>
            <a:gdLst/>
            <a:ahLst/>
            <a:cxnLst/>
            <a:rect l="l" t="t" r="r" b="b"/>
            <a:pathLst>
              <a:path w="6344" h="1" extrusionOk="0">
                <a:moveTo>
                  <a:pt x="0" y="0"/>
                </a:moveTo>
                <a:lnTo>
                  <a:pt x="6344" y="0"/>
                </a:lnTo>
              </a:path>
            </a:pathLst>
          </a:custGeom>
          <a:noFill/>
          <a:ln w="25400" cap="flat" cmpd="sng">
            <a:solidFill>
              <a:srgbClr val="EF91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56" name="Google Shape;56;p14"/>
          <p:cNvSpPr txBox="1">
            <a:spLocks noGrp="1"/>
          </p:cNvSpPr>
          <p:nvPr>
            <p:ph type="ctrTitle"/>
          </p:nvPr>
        </p:nvSpPr>
        <p:spPr>
          <a:xfrm>
            <a:off x="685800" y="1543050"/>
            <a:ext cx="7772400" cy="1157400"/>
          </a:xfrm>
          <a:prstGeom prst="rect">
            <a:avLst/>
          </a:prstGeom>
          <a:noFill/>
          <a:ln>
            <a:noFill/>
          </a:ln>
        </p:spPr>
        <p:txBody>
          <a:bodyPr spcFirstLastPara="1" wrap="square" lIns="90475" tIns="44450" rIns="90475" bIns="44450" anchor="b" anchorCtr="0">
            <a:noAutofit/>
          </a:bodyPr>
          <a:lstStyle>
            <a:lvl1pPr lvl="0" algn="ctr">
              <a:lnSpc>
                <a:spcPct val="104000"/>
              </a:lnSpc>
              <a:spcBef>
                <a:spcPts val="0"/>
              </a:spcBef>
              <a:spcAft>
                <a:spcPts val="0"/>
              </a:spcAft>
              <a:buSzPts val="1400"/>
              <a:buNone/>
              <a:defRPr/>
            </a:lvl1pPr>
            <a:lvl2pPr lvl="1" algn="l">
              <a:lnSpc>
                <a:spcPct val="104000"/>
              </a:lnSpc>
              <a:spcBef>
                <a:spcPts val="0"/>
              </a:spcBef>
              <a:spcAft>
                <a:spcPts val="0"/>
              </a:spcAft>
              <a:buSzPts val="1400"/>
              <a:buNone/>
              <a:defRPr/>
            </a:lvl2pPr>
            <a:lvl3pPr lvl="2" algn="l">
              <a:lnSpc>
                <a:spcPct val="104000"/>
              </a:lnSpc>
              <a:spcBef>
                <a:spcPts val="0"/>
              </a:spcBef>
              <a:spcAft>
                <a:spcPts val="0"/>
              </a:spcAft>
              <a:buSzPts val="1400"/>
              <a:buNone/>
              <a:defRPr/>
            </a:lvl3pPr>
            <a:lvl4pPr lvl="3" algn="l">
              <a:lnSpc>
                <a:spcPct val="104000"/>
              </a:lnSpc>
              <a:spcBef>
                <a:spcPts val="0"/>
              </a:spcBef>
              <a:spcAft>
                <a:spcPts val="0"/>
              </a:spcAft>
              <a:buSzPts val="1400"/>
              <a:buNone/>
              <a:defRPr/>
            </a:lvl4pPr>
            <a:lvl5pPr lvl="4" algn="l">
              <a:lnSpc>
                <a:spcPct val="104000"/>
              </a:lnSpc>
              <a:spcBef>
                <a:spcPts val="0"/>
              </a:spcBef>
              <a:spcAft>
                <a:spcPts val="0"/>
              </a:spcAft>
              <a:buSzPts val="1400"/>
              <a:buNone/>
              <a:defRPr/>
            </a:lvl5pPr>
            <a:lvl6pPr lvl="5" algn="l">
              <a:lnSpc>
                <a:spcPct val="104000"/>
              </a:lnSpc>
              <a:spcBef>
                <a:spcPts val="0"/>
              </a:spcBef>
              <a:spcAft>
                <a:spcPts val="0"/>
              </a:spcAft>
              <a:buSzPts val="1400"/>
              <a:buNone/>
              <a:defRPr/>
            </a:lvl6pPr>
            <a:lvl7pPr lvl="6" algn="l">
              <a:lnSpc>
                <a:spcPct val="104000"/>
              </a:lnSpc>
              <a:spcBef>
                <a:spcPts val="0"/>
              </a:spcBef>
              <a:spcAft>
                <a:spcPts val="0"/>
              </a:spcAft>
              <a:buSzPts val="1400"/>
              <a:buNone/>
              <a:defRPr/>
            </a:lvl7pPr>
            <a:lvl8pPr lvl="7" algn="l">
              <a:lnSpc>
                <a:spcPct val="104000"/>
              </a:lnSpc>
              <a:spcBef>
                <a:spcPts val="0"/>
              </a:spcBef>
              <a:spcAft>
                <a:spcPts val="0"/>
              </a:spcAft>
              <a:buSzPts val="1400"/>
              <a:buNone/>
              <a:defRPr/>
            </a:lvl8pPr>
            <a:lvl9pPr lvl="8" algn="l">
              <a:lnSpc>
                <a:spcPct val="104000"/>
              </a:lnSpc>
              <a:spcBef>
                <a:spcPts val="0"/>
              </a:spcBef>
              <a:spcAft>
                <a:spcPts val="0"/>
              </a:spcAft>
              <a:buSzPts val="1400"/>
              <a:buNone/>
              <a:defRPr/>
            </a:lvl9pPr>
          </a:lstStyle>
          <a:p>
            <a:endParaRPr/>
          </a:p>
        </p:txBody>
      </p:sp>
      <p:sp>
        <p:nvSpPr>
          <p:cNvPr id="57" name="Google Shape;57;p14"/>
          <p:cNvSpPr txBox="1">
            <a:spLocks noGrp="1"/>
          </p:cNvSpPr>
          <p:nvPr>
            <p:ph type="subTitle" idx="1"/>
          </p:nvPr>
        </p:nvSpPr>
        <p:spPr>
          <a:xfrm>
            <a:off x="1371600" y="2914650"/>
            <a:ext cx="6400800" cy="1314600"/>
          </a:xfrm>
          <a:prstGeom prst="rect">
            <a:avLst/>
          </a:prstGeom>
          <a:noFill/>
          <a:ln>
            <a:noFill/>
          </a:ln>
          <a:effectLst>
            <a:outerShdw dist="45791" dir="2021404" algn="ctr" rotWithShape="0">
              <a:srgbClr val="000000"/>
            </a:outerShdw>
          </a:effectLst>
        </p:spPr>
        <p:txBody>
          <a:bodyPr spcFirstLastPara="1" wrap="square" lIns="92075" tIns="46025" rIns="92075" bIns="46025" anchor="t" anchorCtr="0">
            <a:noAutofit/>
          </a:bodyPr>
          <a:lstStyle>
            <a:lvl1pPr lvl="0" algn="ctr">
              <a:lnSpc>
                <a:spcPct val="110000"/>
              </a:lnSpc>
              <a:spcBef>
                <a:spcPts val="600"/>
              </a:spcBef>
              <a:spcAft>
                <a:spcPts val="0"/>
              </a:spcAft>
              <a:buClr>
                <a:srgbClr val="FEBF02"/>
              </a:buClr>
              <a:buSzPts val="3100"/>
              <a:buFont typeface="Arial"/>
              <a:buChar char="•"/>
              <a:defRPr/>
            </a:lvl1pPr>
            <a:lvl2pPr lvl="1" algn="l">
              <a:lnSpc>
                <a:spcPct val="110000"/>
              </a:lnSpc>
              <a:spcBef>
                <a:spcPts val="600"/>
              </a:spcBef>
              <a:spcAft>
                <a:spcPts val="0"/>
              </a:spcAft>
              <a:buSzPts val="1800"/>
              <a:buChar char="•"/>
              <a:defRPr/>
            </a:lvl2pPr>
            <a:lvl3pPr lvl="2" algn="l">
              <a:lnSpc>
                <a:spcPct val="90000"/>
              </a:lnSpc>
              <a:spcBef>
                <a:spcPts val="600"/>
              </a:spcBef>
              <a:spcAft>
                <a:spcPts val="0"/>
              </a:spcAft>
              <a:buSzPts val="1800"/>
              <a:buChar char="–"/>
              <a:defRPr/>
            </a:lvl3pPr>
            <a:lvl4pPr lvl="3" algn="l">
              <a:lnSpc>
                <a:spcPct val="60000"/>
              </a:lnSpc>
              <a:spcBef>
                <a:spcPts val="600"/>
              </a:spcBef>
              <a:spcAft>
                <a:spcPts val="0"/>
              </a:spcAft>
              <a:buSzPts val="1800"/>
              <a:buChar char="•"/>
              <a:defRPr/>
            </a:lvl4pPr>
            <a:lvl5pPr lvl="4" algn="l">
              <a:lnSpc>
                <a:spcPct val="60000"/>
              </a:lnSpc>
              <a:spcBef>
                <a:spcPts val="600"/>
              </a:spcBef>
              <a:spcAft>
                <a:spcPts val="0"/>
              </a:spcAft>
              <a:buSzPts val="1800"/>
              <a:buChar char="–"/>
              <a:defRPr/>
            </a:lvl5pPr>
            <a:lvl6pPr lvl="5" algn="l">
              <a:lnSpc>
                <a:spcPct val="60000"/>
              </a:lnSpc>
              <a:spcBef>
                <a:spcPts val="600"/>
              </a:spcBef>
              <a:spcAft>
                <a:spcPts val="0"/>
              </a:spcAft>
              <a:buSzPts val="1800"/>
              <a:buChar char="–"/>
              <a:defRPr/>
            </a:lvl6pPr>
            <a:lvl7pPr lvl="6" algn="l">
              <a:lnSpc>
                <a:spcPct val="60000"/>
              </a:lnSpc>
              <a:spcBef>
                <a:spcPts val="600"/>
              </a:spcBef>
              <a:spcAft>
                <a:spcPts val="0"/>
              </a:spcAft>
              <a:buSzPts val="1800"/>
              <a:buChar char="–"/>
              <a:defRPr/>
            </a:lvl7pPr>
            <a:lvl8pPr lvl="7" algn="l">
              <a:lnSpc>
                <a:spcPct val="60000"/>
              </a:lnSpc>
              <a:spcBef>
                <a:spcPts val="600"/>
              </a:spcBef>
              <a:spcAft>
                <a:spcPts val="0"/>
              </a:spcAft>
              <a:buSzPts val="1800"/>
              <a:buChar char="–"/>
              <a:defRPr/>
            </a:lvl8pPr>
            <a:lvl9pPr lvl="8" algn="l">
              <a:lnSpc>
                <a:spcPct val="60000"/>
              </a:lnSpc>
              <a:spcBef>
                <a:spcPts val="600"/>
              </a:spcBef>
              <a:spcAft>
                <a:spcPts val="600"/>
              </a:spcAft>
              <a:buSzPts val="1800"/>
              <a:buChar char="–"/>
              <a:defRPr/>
            </a:lvl9pPr>
          </a:lstStyle>
          <a:p>
            <a:endParaRPr/>
          </a:p>
        </p:txBody>
      </p:sp>
    </p:spTree>
    <p:extLst>
      <p:ext uri="{BB962C8B-B14F-4D97-AF65-F5344CB8AC3E}">
        <p14:creationId xmlns:p14="http://schemas.microsoft.com/office/powerpoint/2010/main" val="7822005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ext, and Content" type="txAndObj">
  <p:cSld name="Title, Text, and Content">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260350" y="228600"/>
            <a:ext cx="8578800" cy="857400"/>
          </a:xfrm>
          <a:prstGeom prst="rect">
            <a:avLst/>
          </a:prstGeom>
          <a:noFill/>
          <a:ln>
            <a:noFill/>
          </a:ln>
        </p:spPr>
        <p:txBody>
          <a:bodyPr spcFirstLastPara="1" wrap="square" lIns="90475" tIns="44450" rIns="90475" bIns="44450" anchor="b" anchorCtr="0">
            <a:noAutofit/>
          </a:bodyPr>
          <a:lstStyle>
            <a:lvl1pPr lvl="0" algn="l">
              <a:lnSpc>
                <a:spcPct val="104000"/>
              </a:lnSpc>
              <a:spcBef>
                <a:spcPts val="0"/>
              </a:spcBef>
              <a:spcAft>
                <a:spcPts val="0"/>
              </a:spcAft>
              <a:buSzPts val="1400"/>
              <a:buNone/>
              <a:defRPr/>
            </a:lvl1pPr>
            <a:lvl2pPr lvl="1" algn="l">
              <a:lnSpc>
                <a:spcPct val="104000"/>
              </a:lnSpc>
              <a:spcBef>
                <a:spcPts val="0"/>
              </a:spcBef>
              <a:spcAft>
                <a:spcPts val="0"/>
              </a:spcAft>
              <a:buSzPts val="1400"/>
              <a:buNone/>
              <a:defRPr/>
            </a:lvl2pPr>
            <a:lvl3pPr lvl="2" algn="l">
              <a:lnSpc>
                <a:spcPct val="104000"/>
              </a:lnSpc>
              <a:spcBef>
                <a:spcPts val="0"/>
              </a:spcBef>
              <a:spcAft>
                <a:spcPts val="0"/>
              </a:spcAft>
              <a:buSzPts val="1400"/>
              <a:buNone/>
              <a:defRPr/>
            </a:lvl3pPr>
            <a:lvl4pPr lvl="3" algn="l">
              <a:lnSpc>
                <a:spcPct val="104000"/>
              </a:lnSpc>
              <a:spcBef>
                <a:spcPts val="0"/>
              </a:spcBef>
              <a:spcAft>
                <a:spcPts val="0"/>
              </a:spcAft>
              <a:buSzPts val="1400"/>
              <a:buNone/>
              <a:defRPr/>
            </a:lvl4pPr>
            <a:lvl5pPr lvl="4" algn="l">
              <a:lnSpc>
                <a:spcPct val="104000"/>
              </a:lnSpc>
              <a:spcBef>
                <a:spcPts val="0"/>
              </a:spcBef>
              <a:spcAft>
                <a:spcPts val="0"/>
              </a:spcAft>
              <a:buSzPts val="1400"/>
              <a:buNone/>
              <a:defRPr/>
            </a:lvl5pPr>
            <a:lvl6pPr lvl="5" algn="l">
              <a:lnSpc>
                <a:spcPct val="104000"/>
              </a:lnSpc>
              <a:spcBef>
                <a:spcPts val="0"/>
              </a:spcBef>
              <a:spcAft>
                <a:spcPts val="0"/>
              </a:spcAft>
              <a:buSzPts val="1400"/>
              <a:buNone/>
              <a:defRPr/>
            </a:lvl6pPr>
            <a:lvl7pPr lvl="6" algn="l">
              <a:lnSpc>
                <a:spcPct val="104000"/>
              </a:lnSpc>
              <a:spcBef>
                <a:spcPts val="0"/>
              </a:spcBef>
              <a:spcAft>
                <a:spcPts val="0"/>
              </a:spcAft>
              <a:buSzPts val="1400"/>
              <a:buNone/>
              <a:defRPr/>
            </a:lvl7pPr>
            <a:lvl8pPr lvl="7" algn="l">
              <a:lnSpc>
                <a:spcPct val="104000"/>
              </a:lnSpc>
              <a:spcBef>
                <a:spcPts val="0"/>
              </a:spcBef>
              <a:spcAft>
                <a:spcPts val="0"/>
              </a:spcAft>
              <a:buSzPts val="1400"/>
              <a:buNone/>
              <a:defRPr/>
            </a:lvl8pPr>
            <a:lvl9pPr lvl="8" algn="l">
              <a:lnSpc>
                <a:spcPct val="104000"/>
              </a:lnSpc>
              <a:spcBef>
                <a:spcPts val="0"/>
              </a:spcBef>
              <a:spcAft>
                <a:spcPts val="0"/>
              </a:spcAft>
              <a:buSzPts val="1400"/>
              <a:buNone/>
              <a:defRPr/>
            </a:lvl9pPr>
          </a:lstStyle>
          <a:p>
            <a:endParaRPr/>
          </a:p>
        </p:txBody>
      </p:sp>
      <p:sp>
        <p:nvSpPr>
          <p:cNvPr id="60" name="Google Shape;60;p15"/>
          <p:cNvSpPr txBox="1">
            <a:spLocks noGrp="1"/>
          </p:cNvSpPr>
          <p:nvPr>
            <p:ph type="body" idx="1"/>
          </p:nvPr>
        </p:nvSpPr>
        <p:spPr>
          <a:xfrm>
            <a:off x="247650" y="1257300"/>
            <a:ext cx="4235400" cy="3657600"/>
          </a:xfrm>
          <a:prstGeom prst="rect">
            <a:avLst/>
          </a:prstGeom>
          <a:noFill/>
          <a:ln>
            <a:noFill/>
          </a:ln>
          <a:effectLst>
            <a:outerShdw dist="45791" dir="2021404" algn="ctr" rotWithShape="0">
              <a:srgbClr val="000000"/>
            </a:outerShdw>
          </a:effectLst>
        </p:spPr>
        <p:txBody>
          <a:bodyPr spcFirstLastPara="1" wrap="square" lIns="92075" tIns="46025" rIns="92075" bIns="46025" anchor="t" anchorCtr="0">
            <a:noAutofit/>
          </a:bodyPr>
          <a:lstStyle>
            <a:lvl1pPr marL="457200" lvl="0" indent="-342900" algn="l">
              <a:lnSpc>
                <a:spcPct val="110000"/>
              </a:lnSpc>
              <a:spcBef>
                <a:spcPts val="600"/>
              </a:spcBef>
              <a:spcAft>
                <a:spcPts val="0"/>
              </a:spcAft>
              <a:buClr>
                <a:srgbClr val="FEBF02"/>
              </a:buClr>
              <a:buSzPts val="1800"/>
              <a:buChar char="•"/>
              <a:defRPr/>
            </a:lvl1pPr>
            <a:lvl2pPr marL="914400" lvl="1" indent="-342900" algn="l">
              <a:lnSpc>
                <a:spcPct val="110000"/>
              </a:lnSpc>
              <a:spcBef>
                <a:spcPts val="600"/>
              </a:spcBef>
              <a:spcAft>
                <a:spcPts val="0"/>
              </a:spcAft>
              <a:buSzPts val="1800"/>
              <a:buChar char="•"/>
              <a:defRPr/>
            </a:lvl2pPr>
            <a:lvl3pPr marL="1371600" lvl="2" indent="-342900" algn="l">
              <a:lnSpc>
                <a:spcPct val="90000"/>
              </a:lnSpc>
              <a:spcBef>
                <a:spcPts val="600"/>
              </a:spcBef>
              <a:spcAft>
                <a:spcPts val="0"/>
              </a:spcAft>
              <a:buSzPts val="1800"/>
              <a:buChar char="–"/>
              <a:defRPr/>
            </a:lvl3pPr>
            <a:lvl4pPr marL="1828800" lvl="3" indent="-342900" algn="l">
              <a:lnSpc>
                <a:spcPct val="60000"/>
              </a:lnSpc>
              <a:spcBef>
                <a:spcPts val="600"/>
              </a:spcBef>
              <a:spcAft>
                <a:spcPts val="0"/>
              </a:spcAft>
              <a:buSzPts val="1800"/>
              <a:buChar char="•"/>
              <a:defRPr/>
            </a:lvl4pPr>
            <a:lvl5pPr marL="2286000" lvl="4" indent="-342900" algn="l">
              <a:lnSpc>
                <a:spcPct val="60000"/>
              </a:lnSpc>
              <a:spcBef>
                <a:spcPts val="600"/>
              </a:spcBef>
              <a:spcAft>
                <a:spcPts val="0"/>
              </a:spcAft>
              <a:buSzPts val="1800"/>
              <a:buChar char="–"/>
              <a:defRPr/>
            </a:lvl5pPr>
            <a:lvl6pPr marL="2743200" lvl="5" indent="-342900" algn="l">
              <a:lnSpc>
                <a:spcPct val="60000"/>
              </a:lnSpc>
              <a:spcBef>
                <a:spcPts val="600"/>
              </a:spcBef>
              <a:spcAft>
                <a:spcPts val="0"/>
              </a:spcAft>
              <a:buSzPts val="1800"/>
              <a:buChar char="–"/>
              <a:defRPr/>
            </a:lvl6pPr>
            <a:lvl7pPr marL="3200400" lvl="6" indent="-342900" algn="l">
              <a:lnSpc>
                <a:spcPct val="60000"/>
              </a:lnSpc>
              <a:spcBef>
                <a:spcPts val="600"/>
              </a:spcBef>
              <a:spcAft>
                <a:spcPts val="0"/>
              </a:spcAft>
              <a:buSzPts val="1800"/>
              <a:buChar char="–"/>
              <a:defRPr/>
            </a:lvl7pPr>
            <a:lvl8pPr marL="3657600" lvl="7" indent="-342900" algn="l">
              <a:lnSpc>
                <a:spcPct val="60000"/>
              </a:lnSpc>
              <a:spcBef>
                <a:spcPts val="600"/>
              </a:spcBef>
              <a:spcAft>
                <a:spcPts val="0"/>
              </a:spcAft>
              <a:buSzPts val="1800"/>
              <a:buChar char="–"/>
              <a:defRPr/>
            </a:lvl8pPr>
            <a:lvl9pPr marL="4114800" lvl="8" indent="-342900" algn="l">
              <a:lnSpc>
                <a:spcPct val="60000"/>
              </a:lnSpc>
              <a:spcBef>
                <a:spcPts val="600"/>
              </a:spcBef>
              <a:spcAft>
                <a:spcPts val="600"/>
              </a:spcAft>
              <a:buSzPts val="1800"/>
              <a:buChar char="–"/>
              <a:defRPr/>
            </a:lvl9pPr>
          </a:lstStyle>
          <a:p>
            <a:endParaRPr/>
          </a:p>
        </p:txBody>
      </p:sp>
      <p:sp>
        <p:nvSpPr>
          <p:cNvPr id="61" name="Google Shape;61;p15"/>
          <p:cNvSpPr txBox="1">
            <a:spLocks noGrp="1"/>
          </p:cNvSpPr>
          <p:nvPr>
            <p:ph type="body" idx="2"/>
          </p:nvPr>
        </p:nvSpPr>
        <p:spPr>
          <a:xfrm>
            <a:off x="4635500" y="1257300"/>
            <a:ext cx="4236900" cy="3657600"/>
          </a:xfrm>
          <a:prstGeom prst="rect">
            <a:avLst/>
          </a:prstGeom>
          <a:noFill/>
          <a:ln>
            <a:noFill/>
          </a:ln>
          <a:effectLst>
            <a:outerShdw dist="45791" dir="2021404" algn="ctr" rotWithShape="0">
              <a:srgbClr val="000000"/>
            </a:outerShdw>
          </a:effectLst>
        </p:spPr>
        <p:txBody>
          <a:bodyPr spcFirstLastPara="1" wrap="square" lIns="92075" tIns="46025" rIns="92075" bIns="46025" anchor="t" anchorCtr="0">
            <a:noAutofit/>
          </a:bodyPr>
          <a:lstStyle>
            <a:lvl1pPr marL="457200" lvl="0" indent="-342900" algn="l">
              <a:lnSpc>
                <a:spcPct val="110000"/>
              </a:lnSpc>
              <a:spcBef>
                <a:spcPts val="600"/>
              </a:spcBef>
              <a:spcAft>
                <a:spcPts val="0"/>
              </a:spcAft>
              <a:buClr>
                <a:srgbClr val="FEBF02"/>
              </a:buClr>
              <a:buSzPts val="1800"/>
              <a:buChar char="•"/>
              <a:defRPr/>
            </a:lvl1pPr>
            <a:lvl2pPr marL="914400" lvl="1" indent="-342900" algn="l">
              <a:lnSpc>
                <a:spcPct val="110000"/>
              </a:lnSpc>
              <a:spcBef>
                <a:spcPts val="600"/>
              </a:spcBef>
              <a:spcAft>
                <a:spcPts val="0"/>
              </a:spcAft>
              <a:buSzPts val="1800"/>
              <a:buChar char="•"/>
              <a:defRPr/>
            </a:lvl2pPr>
            <a:lvl3pPr marL="1371600" lvl="2" indent="-342900" algn="l">
              <a:lnSpc>
                <a:spcPct val="90000"/>
              </a:lnSpc>
              <a:spcBef>
                <a:spcPts val="600"/>
              </a:spcBef>
              <a:spcAft>
                <a:spcPts val="0"/>
              </a:spcAft>
              <a:buSzPts val="1800"/>
              <a:buChar char="–"/>
              <a:defRPr/>
            </a:lvl3pPr>
            <a:lvl4pPr marL="1828800" lvl="3" indent="-342900" algn="l">
              <a:lnSpc>
                <a:spcPct val="60000"/>
              </a:lnSpc>
              <a:spcBef>
                <a:spcPts val="600"/>
              </a:spcBef>
              <a:spcAft>
                <a:spcPts val="0"/>
              </a:spcAft>
              <a:buSzPts val="1800"/>
              <a:buChar char="•"/>
              <a:defRPr/>
            </a:lvl4pPr>
            <a:lvl5pPr marL="2286000" lvl="4" indent="-342900" algn="l">
              <a:lnSpc>
                <a:spcPct val="60000"/>
              </a:lnSpc>
              <a:spcBef>
                <a:spcPts val="600"/>
              </a:spcBef>
              <a:spcAft>
                <a:spcPts val="0"/>
              </a:spcAft>
              <a:buSzPts val="1800"/>
              <a:buChar char="–"/>
              <a:defRPr/>
            </a:lvl5pPr>
            <a:lvl6pPr marL="2743200" lvl="5" indent="-342900" algn="l">
              <a:lnSpc>
                <a:spcPct val="60000"/>
              </a:lnSpc>
              <a:spcBef>
                <a:spcPts val="600"/>
              </a:spcBef>
              <a:spcAft>
                <a:spcPts val="0"/>
              </a:spcAft>
              <a:buSzPts val="1800"/>
              <a:buChar char="–"/>
              <a:defRPr/>
            </a:lvl6pPr>
            <a:lvl7pPr marL="3200400" lvl="6" indent="-342900" algn="l">
              <a:lnSpc>
                <a:spcPct val="60000"/>
              </a:lnSpc>
              <a:spcBef>
                <a:spcPts val="600"/>
              </a:spcBef>
              <a:spcAft>
                <a:spcPts val="0"/>
              </a:spcAft>
              <a:buSzPts val="1800"/>
              <a:buChar char="–"/>
              <a:defRPr/>
            </a:lvl7pPr>
            <a:lvl8pPr marL="3657600" lvl="7" indent="-342900" algn="l">
              <a:lnSpc>
                <a:spcPct val="60000"/>
              </a:lnSpc>
              <a:spcBef>
                <a:spcPts val="600"/>
              </a:spcBef>
              <a:spcAft>
                <a:spcPts val="0"/>
              </a:spcAft>
              <a:buSzPts val="1800"/>
              <a:buChar char="–"/>
              <a:defRPr/>
            </a:lvl8pPr>
            <a:lvl9pPr marL="4114800" lvl="8" indent="-342900" algn="l">
              <a:lnSpc>
                <a:spcPct val="60000"/>
              </a:lnSpc>
              <a:spcBef>
                <a:spcPts val="600"/>
              </a:spcBef>
              <a:spcAft>
                <a:spcPts val="600"/>
              </a:spcAft>
              <a:buSzPts val="1800"/>
              <a:buChar char="–"/>
              <a:defRPr/>
            </a:lvl9pPr>
          </a:lstStyle>
          <a:p>
            <a:endParaRPr/>
          </a:p>
        </p:txBody>
      </p:sp>
    </p:spTree>
    <p:extLst>
      <p:ext uri="{BB962C8B-B14F-4D97-AF65-F5344CB8AC3E}">
        <p14:creationId xmlns:p14="http://schemas.microsoft.com/office/powerpoint/2010/main" val="22563055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Text and Clip Art" type="txAndClipArt">
  <p:cSld name="Title, Text and Clip Art">
    <p:spTree>
      <p:nvGrpSpPr>
        <p:cNvPr id="1" name="Shape 62"/>
        <p:cNvGrpSpPr/>
        <p:nvPr/>
      </p:nvGrpSpPr>
      <p:grpSpPr>
        <a:xfrm>
          <a:off x="0" y="0"/>
          <a:ext cx="0" cy="0"/>
          <a:chOff x="0" y="0"/>
          <a:chExt cx="0" cy="0"/>
        </a:xfrm>
      </p:grpSpPr>
      <p:sp>
        <p:nvSpPr>
          <p:cNvPr id="63" name="Google Shape;63;p16"/>
          <p:cNvSpPr txBox="1">
            <a:spLocks noGrp="1"/>
          </p:cNvSpPr>
          <p:nvPr>
            <p:ph type="title"/>
          </p:nvPr>
        </p:nvSpPr>
        <p:spPr>
          <a:xfrm>
            <a:off x="260350" y="228600"/>
            <a:ext cx="8578800" cy="857400"/>
          </a:xfrm>
          <a:prstGeom prst="rect">
            <a:avLst/>
          </a:prstGeom>
          <a:noFill/>
          <a:ln>
            <a:noFill/>
          </a:ln>
        </p:spPr>
        <p:txBody>
          <a:bodyPr spcFirstLastPara="1" wrap="square" lIns="90475" tIns="44450" rIns="90475" bIns="44450" anchor="b" anchorCtr="0">
            <a:noAutofit/>
          </a:bodyPr>
          <a:lstStyle>
            <a:lvl1pPr lvl="0" algn="l">
              <a:lnSpc>
                <a:spcPct val="104000"/>
              </a:lnSpc>
              <a:spcBef>
                <a:spcPts val="0"/>
              </a:spcBef>
              <a:spcAft>
                <a:spcPts val="0"/>
              </a:spcAft>
              <a:buSzPts val="1400"/>
              <a:buNone/>
              <a:defRPr/>
            </a:lvl1pPr>
            <a:lvl2pPr lvl="1" algn="l">
              <a:lnSpc>
                <a:spcPct val="104000"/>
              </a:lnSpc>
              <a:spcBef>
                <a:spcPts val="0"/>
              </a:spcBef>
              <a:spcAft>
                <a:spcPts val="0"/>
              </a:spcAft>
              <a:buSzPts val="1400"/>
              <a:buNone/>
              <a:defRPr/>
            </a:lvl2pPr>
            <a:lvl3pPr lvl="2" algn="l">
              <a:lnSpc>
                <a:spcPct val="104000"/>
              </a:lnSpc>
              <a:spcBef>
                <a:spcPts val="0"/>
              </a:spcBef>
              <a:spcAft>
                <a:spcPts val="0"/>
              </a:spcAft>
              <a:buSzPts val="1400"/>
              <a:buNone/>
              <a:defRPr/>
            </a:lvl3pPr>
            <a:lvl4pPr lvl="3" algn="l">
              <a:lnSpc>
                <a:spcPct val="104000"/>
              </a:lnSpc>
              <a:spcBef>
                <a:spcPts val="0"/>
              </a:spcBef>
              <a:spcAft>
                <a:spcPts val="0"/>
              </a:spcAft>
              <a:buSzPts val="1400"/>
              <a:buNone/>
              <a:defRPr/>
            </a:lvl4pPr>
            <a:lvl5pPr lvl="4" algn="l">
              <a:lnSpc>
                <a:spcPct val="104000"/>
              </a:lnSpc>
              <a:spcBef>
                <a:spcPts val="0"/>
              </a:spcBef>
              <a:spcAft>
                <a:spcPts val="0"/>
              </a:spcAft>
              <a:buSzPts val="1400"/>
              <a:buNone/>
              <a:defRPr/>
            </a:lvl5pPr>
            <a:lvl6pPr lvl="5" algn="l">
              <a:lnSpc>
                <a:spcPct val="104000"/>
              </a:lnSpc>
              <a:spcBef>
                <a:spcPts val="0"/>
              </a:spcBef>
              <a:spcAft>
                <a:spcPts val="0"/>
              </a:spcAft>
              <a:buSzPts val="1400"/>
              <a:buNone/>
              <a:defRPr/>
            </a:lvl6pPr>
            <a:lvl7pPr lvl="6" algn="l">
              <a:lnSpc>
                <a:spcPct val="104000"/>
              </a:lnSpc>
              <a:spcBef>
                <a:spcPts val="0"/>
              </a:spcBef>
              <a:spcAft>
                <a:spcPts val="0"/>
              </a:spcAft>
              <a:buSzPts val="1400"/>
              <a:buNone/>
              <a:defRPr/>
            </a:lvl7pPr>
            <a:lvl8pPr lvl="7" algn="l">
              <a:lnSpc>
                <a:spcPct val="104000"/>
              </a:lnSpc>
              <a:spcBef>
                <a:spcPts val="0"/>
              </a:spcBef>
              <a:spcAft>
                <a:spcPts val="0"/>
              </a:spcAft>
              <a:buSzPts val="1400"/>
              <a:buNone/>
              <a:defRPr/>
            </a:lvl8pPr>
            <a:lvl9pPr lvl="8" algn="l">
              <a:lnSpc>
                <a:spcPct val="104000"/>
              </a:lnSpc>
              <a:spcBef>
                <a:spcPts val="0"/>
              </a:spcBef>
              <a:spcAft>
                <a:spcPts val="0"/>
              </a:spcAft>
              <a:buSzPts val="1400"/>
              <a:buNone/>
              <a:defRPr/>
            </a:lvl9pPr>
          </a:lstStyle>
          <a:p>
            <a:endParaRPr/>
          </a:p>
        </p:txBody>
      </p:sp>
      <p:sp>
        <p:nvSpPr>
          <p:cNvPr id="64" name="Google Shape;64;p16"/>
          <p:cNvSpPr txBox="1">
            <a:spLocks noGrp="1"/>
          </p:cNvSpPr>
          <p:nvPr>
            <p:ph type="body" idx="1"/>
          </p:nvPr>
        </p:nvSpPr>
        <p:spPr>
          <a:xfrm>
            <a:off x="247650" y="1257300"/>
            <a:ext cx="4235400" cy="3657600"/>
          </a:xfrm>
          <a:prstGeom prst="rect">
            <a:avLst/>
          </a:prstGeom>
          <a:noFill/>
          <a:ln>
            <a:noFill/>
          </a:ln>
          <a:effectLst>
            <a:outerShdw dist="45791" dir="2021404" algn="ctr" rotWithShape="0">
              <a:srgbClr val="000000"/>
            </a:outerShdw>
          </a:effectLst>
        </p:spPr>
        <p:txBody>
          <a:bodyPr spcFirstLastPara="1" wrap="square" lIns="92075" tIns="46025" rIns="92075" bIns="46025" anchor="t" anchorCtr="0">
            <a:noAutofit/>
          </a:bodyPr>
          <a:lstStyle>
            <a:lvl1pPr marL="457200" lvl="0" indent="-342900" algn="l">
              <a:lnSpc>
                <a:spcPct val="110000"/>
              </a:lnSpc>
              <a:spcBef>
                <a:spcPts val="600"/>
              </a:spcBef>
              <a:spcAft>
                <a:spcPts val="0"/>
              </a:spcAft>
              <a:buClr>
                <a:srgbClr val="FEBF02"/>
              </a:buClr>
              <a:buSzPts val="1800"/>
              <a:buChar char="•"/>
              <a:defRPr/>
            </a:lvl1pPr>
            <a:lvl2pPr marL="914400" lvl="1" indent="-342900" algn="l">
              <a:lnSpc>
                <a:spcPct val="110000"/>
              </a:lnSpc>
              <a:spcBef>
                <a:spcPts val="600"/>
              </a:spcBef>
              <a:spcAft>
                <a:spcPts val="0"/>
              </a:spcAft>
              <a:buSzPts val="1800"/>
              <a:buChar char="•"/>
              <a:defRPr/>
            </a:lvl2pPr>
            <a:lvl3pPr marL="1371600" lvl="2" indent="-342900" algn="l">
              <a:lnSpc>
                <a:spcPct val="90000"/>
              </a:lnSpc>
              <a:spcBef>
                <a:spcPts val="600"/>
              </a:spcBef>
              <a:spcAft>
                <a:spcPts val="0"/>
              </a:spcAft>
              <a:buSzPts val="1800"/>
              <a:buChar char="–"/>
              <a:defRPr/>
            </a:lvl3pPr>
            <a:lvl4pPr marL="1828800" lvl="3" indent="-342900" algn="l">
              <a:lnSpc>
                <a:spcPct val="60000"/>
              </a:lnSpc>
              <a:spcBef>
                <a:spcPts val="600"/>
              </a:spcBef>
              <a:spcAft>
                <a:spcPts val="0"/>
              </a:spcAft>
              <a:buSzPts val="1800"/>
              <a:buChar char="•"/>
              <a:defRPr/>
            </a:lvl4pPr>
            <a:lvl5pPr marL="2286000" lvl="4" indent="-342900" algn="l">
              <a:lnSpc>
                <a:spcPct val="60000"/>
              </a:lnSpc>
              <a:spcBef>
                <a:spcPts val="600"/>
              </a:spcBef>
              <a:spcAft>
                <a:spcPts val="0"/>
              </a:spcAft>
              <a:buSzPts val="1800"/>
              <a:buChar char="–"/>
              <a:defRPr/>
            </a:lvl5pPr>
            <a:lvl6pPr marL="2743200" lvl="5" indent="-342900" algn="l">
              <a:lnSpc>
                <a:spcPct val="60000"/>
              </a:lnSpc>
              <a:spcBef>
                <a:spcPts val="600"/>
              </a:spcBef>
              <a:spcAft>
                <a:spcPts val="0"/>
              </a:spcAft>
              <a:buSzPts val="1800"/>
              <a:buChar char="–"/>
              <a:defRPr/>
            </a:lvl6pPr>
            <a:lvl7pPr marL="3200400" lvl="6" indent="-342900" algn="l">
              <a:lnSpc>
                <a:spcPct val="60000"/>
              </a:lnSpc>
              <a:spcBef>
                <a:spcPts val="600"/>
              </a:spcBef>
              <a:spcAft>
                <a:spcPts val="0"/>
              </a:spcAft>
              <a:buSzPts val="1800"/>
              <a:buChar char="–"/>
              <a:defRPr/>
            </a:lvl7pPr>
            <a:lvl8pPr marL="3657600" lvl="7" indent="-342900" algn="l">
              <a:lnSpc>
                <a:spcPct val="60000"/>
              </a:lnSpc>
              <a:spcBef>
                <a:spcPts val="600"/>
              </a:spcBef>
              <a:spcAft>
                <a:spcPts val="0"/>
              </a:spcAft>
              <a:buSzPts val="1800"/>
              <a:buChar char="–"/>
              <a:defRPr/>
            </a:lvl8pPr>
            <a:lvl9pPr marL="4114800" lvl="8" indent="-342900" algn="l">
              <a:lnSpc>
                <a:spcPct val="60000"/>
              </a:lnSpc>
              <a:spcBef>
                <a:spcPts val="600"/>
              </a:spcBef>
              <a:spcAft>
                <a:spcPts val="600"/>
              </a:spcAft>
              <a:buSzPts val="1800"/>
              <a:buChar char="–"/>
              <a:defRPr/>
            </a:lvl9pPr>
          </a:lstStyle>
          <a:p>
            <a:endParaRPr/>
          </a:p>
        </p:txBody>
      </p:sp>
      <p:sp>
        <p:nvSpPr>
          <p:cNvPr id="65" name="Google Shape;65;p16"/>
          <p:cNvSpPr>
            <a:spLocks noGrp="1"/>
          </p:cNvSpPr>
          <p:nvPr>
            <p:ph type="clipArt" idx="2"/>
          </p:nvPr>
        </p:nvSpPr>
        <p:spPr>
          <a:xfrm>
            <a:off x="4635500" y="1257300"/>
            <a:ext cx="4236900" cy="3657600"/>
          </a:xfrm>
          <a:prstGeom prst="rect">
            <a:avLst/>
          </a:prstGeom>
          <a:noFill/>
          <a:ln>
            <a:noFill/>
          </a:ln>
          <a:effectLst>
            <a:outerShdw dist="45791" dir="2021404" algn="ctr" rotWithShape="0">
              <a:srgbClr val="000000"/>
            </a:outerShdw>
          </a:effectLst>
        </p:spPr>
        <p:txBody>
          <a:bodyPr spcFirstLastPara="1" wrap="square" lIns="92075" tIns="46025" rIns="92075" bIns="46025" anchor="t" anchorCtr="0">
            <a:noAutofit/>
          </a:bodyPr>
          <a:lstStyle>
            <a:lvl1pPr marR="0" lvl="0" algn="l" rtl="0">
              <a:lnSpc>
                <a:spcPct val="110000"/>
              </a:lnSpc>
              <a:spcBef>
                <a:spcPts val="600"/>
              </a:spcBef>
              <a:spcAft>
                <a:spcPts val="0"/>
              </a:spcAft>
              <a:buClr>
                <a:srgbClr val="FEBF02"/>
              </a:buClr>
              <a:buSzPts val="3100"/>
              <a:buFont typeface="Arial"/>
              <a:buChar char="•"/>
              <a:defRPr sz="3100" b="1" i="1" u="none" strike="noStrike" cap="none">
                <a:solidFill>
                  <a:srgbClr val="FEBF02"/>
                </a:solidFill>
                <a:latin typeface="Arial"/>
                <a:ea typeface="Arial"/>
                <a:cs typeface="Arial"/>
                <a:sym typeface="Arial"/>
              </a:defRPr>
            </a:lvl1pPr>
            <a:lvl2pPr marR="0" lvl="1" algn="l" rtl="0">
              <a:lnSpc>
                <a:spcPct val="110000"/>
              </a:lnSpc>
              <a:spcBef>
                <a:spcPts val="600"/>
              </a:spcBef>
              <a:spcAft>
                <a:spcPts val="0"/>
              </a:spcAft>
              <a:buClr>
                <a:srgbClr val="60C900"/>
              </a:buClr>
              <a:buSzPts val="2600"/>
              <a:buFont typeface="Arial"/>
              <a:buChar char="•"/>
              <a:defRPr sz="2600" b="0" i="0" u="none" strike="noStrike" cap="none">
                <a:solidFill>
                  <a:schemeClr val="lt1"/>
                </a:solidFill>
                <a:latin typeface="Arial"/>
                <a:ea typeface="Arial"/>
                <a:cs typeface="Arial"/>
                <a:sym typeface="Arial"/>
              </a:defRPr>
            </a:lvl2pPr>
            <a:lvl3pPr marR="0" lvl="2" algn="l" rtl="0">
              <a:lnSpc>
                <a:spcPct val="90000"/>
              </a:lnSpc>
              <a:spcBef>
                <a:spcPts val="600"/>
              </a:spcBef>
              <a:spcAft>
                <a:spcPts val="0"/>
              </a:spcAft>
              <a:buClr>
                <a:srgbClr val="60C900"/>
              </a:buClr>
              <a:buSzPts val="2600"/>
              <a:buFont typeface="Arial"/>
              <a:buChar char="–"/>
              <a:defRPr sz="2600" b="0" i="1" u="none" strike="noStrike" cap="none">
                <a:solidFill>
                  <a:schemeClr val="lt1"/>
                </a:solidFill>
                <a:latin typeface="Arial"/>
                <a:ea typeface="Arial"/>
                <a:cs typeface="Arial"/>
                <a:sym typeface="Arial"/>
              </a:defRPr>
            </a:lvl3pPr>
            <a:lvl4pPr marR="0" lvl="3" algn="l" rtl="0">
              <a:lnSpc>
                <a:spcPct val="60000"/>
              </a:lnSpc>
              <a:spcBef>
                <a:spcPts val="600"/>
              </a:spcBef>
              <a:spcAft>
                <a:spcPts val="0"/>
              </a:spcAft>
              <a:buClr>
                <a:srgbClr val="60C900"/>
              </a:buClr>
              <a:buSzPts val="2200"/>
              <a:buFont typeface="Arial"/>
              <a:buChar char="•"/>
              <a:defRPr sz="2200" b="0" i="0" u="none" strike="noStrike" cap="none">
                <a:solidFill>
                  <a:schemeClr val="lt1"/>
                </a:solidFill>
                <a:latin typeface="Arial"/>
                <a:ea typeface="Arial"/>
                <a:cs typeface="Arial"/>
                <a:sym typeface="Arial"/>
              </a:defRPr>
            </a:lvl4pPr>
            <a:lvl5pPr marR="0" lvl="4" algn="l" rtl="0">
              <a:lnSpc>
                <a:spcPct val="60000"/>
              </a:lnSpc>
              <a:spcBef>
                <a:spcPts val="600"/>
              </a:spcBef>
              <a:spcAft>
                <a:spcPts val="0"/>
              </a:spcAft>
              <a:buClr>
                <a:srgbClr val="60C900"/>
              </a:buClr>
              <a:buSzPts val="2200"/>
              <a:buFont typeface="Book Antiqua"/>
              <a:buChar char="–"/>
              <a:defRPr sz="2200" b="0" i="0" u="none" strike="noStrike" cap="none">
                <a:solidFill>
                  <a:schemeClr val="lt1"/>
                </a:solidFill>
                <a:latin typeface="Arial"/>
                <a:ea typeface="Arial"/>
                <a:cs typeface="Arial"/>
                <a:sym typeface="Arial"/>
              </a:defRPr>
            </a:lvl5pPr>
            <a:lvl6pPr marR="0" lvl="5" algn="l" rtl="0">
              <a:lnSpc>
                <a:spcPct val="60000"/>
              </a:lnSpc>
              <a:spcBef>
                <a:spcPts val="600"/>
              </a:spcBef>
              <a:spcAft>
                <a:spcPts val="0"/>
              </a:spcAft>
              <a:buClr>
                <a:srgbClr val="60C900"/>
              </a:buClr>
              <a:buSzPts val="2200"/>
              <a:buFont typeface="Book Antiqua"/>
              <a:buChar char="–"/>
              <a:defRPr sz="2200" b="0" i="0" u="none" strike="noStrike" cap="none">
                <a:solidFill>
                  <a:schemeClr val="lt1"/>
                </a:solidFill>
                <a:latin typeface="Arial"/>
                <a:ea typeface="Arial"/>
                <a:cs typeface="Arial"/>
                <a:sym typeface="Arial"/>
              </a:defRPr>
            </a:lvl6pPr>
            <a:lvl7pPr marR="0" lvl="6" algn="l" rtl="0">
              <a:lnSpc>
                <a:spcPct val="60000"/>
              </a:lnSpc>
              <a:spcBef>
                <a:spcPts val="600"/>
              </a:spcBef>
              <a:spcAft>
                <a:spcPts val="0"/>
              </a:spcAft>
              <a:buClr>
                <a:srgbClr val="60C900"/>
              </a:buClr>
              <a:buSzPts val="2200"/>
              <a:buFont typeface="Book Antiqua"/>
              <a:buChar char="–"/>
              <a:defRPr sz="2200" b="0" i="0" u="none" strike="noStrike" cap="none">
                <a:solidFill>
                  <a:schemeClr val="lt1"/>
                </a:solidFill>
                <a:latin typeface="Arial"/>
                <a:ea typeface="Arial"/>
                <a:cs typeface="Arial"/>
                <a:sym typeface="Arial"/>
              </a:defRPr>
            </a:lvl7pPr>
            <a:lvl8pPr marR="0" lvl="7" algn="l" rtl="0">
              <a:lnSpc>
                <a:spcPct val="60000"/>
              </a:lnSpc>
              <a:spcBef>
                <a:spcPts val="600"/>
              </a:spcBef>
              <a:spcAft>
                <a:spcPts val="0"/>
              </a:spcAft>
              <a:buClr>
                <a:srgbClr val="60C900"/>
              </a:buClr>
              <a:buSzPts val="2200"/>
              <a:buFont typeface="Book Antiqua"/>
              <a:buChar char="–"/>
              <a:defRPr sz="2200" b="0" i="0" u="none" strike="noStrike" cap="none">
                <a:solidFill>
                  <a:schemeClr val="lt1"/>
                </a:solidFill>
                <a:latin typeface="Arial"/>
                <a:ea typeface="Arial"/>
                <a:cs typeface="Arial"/>
                <a:sym typeface="Arial"/>
              </a:defRPr>
            </a:lvl8pPr>
            <a:lvl9pPr marR="0" lvl="8" algn="l" rtl="0">
              <a:lnSpc>
                <a:spcPct val="60000"/>
              </a:lnSpc>
              <a:spcBef>
                <a:spcPts val="600"/>
              </a:spcBef>
              <a:spcAft>
                <a:spcPts val="600"/>
              </a:spcAft>
              <a:buClr>
                <a:srgbClr val="60C900"/>
              </a:buClr>
              <a:buSzPts val="2200"/>
              <a:buFont typeface="Book Antiqua"/>
              <a:buChar char="–"/>
              <a:defRPr sz="22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19143496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66"/>
        <p:cNvGrpSpPr/>
        <p:nvPr/>
      </p:nvGrpSpPr>
      <p:grpSpPr>
        <a:xfrm>
          <a:off x="0" y="0"/>
          <a:ext cx="0" cy="0"/>
          <a:chOff x="0" y="0"/>
          <a:chExt cx="0" cy="0"/>
        </a:xfrm>
      </p:grpSpPr>
      <p:sp>
        <p:nvSpPr>
          <p:cNvPr id="67" name="Google Shape;67;p17"/>
          <p:cNvSpPr txBox="1">
            <a:spLocks noGrp="1"/>
          </p:cNvSpPr>
          <p:nvPr>
            <p:ph type="title"/>
          </p:nvPr>
        </p:nvSpPr>
        <p:spPr>
          <a:xfrm>
            <a:off x="260350" y="228600"/>
            <a:ext cx="8578800" cy="857400"/>
          </a:xfrm>
          <a:prstGeom prst="rect">
            <a:avLst/>
          </a:prstGeom>
          <a:noFill/>
          <a:ln>
            <a:noFill/>
          </a:ln>
        </p:spPr>
        <p:txBody>
          <a:bodyPr spcFirstLastPara="1" wrap="square" lIns="90475" tIns="44450" rIns="90475" bIns="44450" anchor="b" anchorCtr="0">
            <a:noAutofit/>
          </a:bodyPr>
          <a:lstStyle>
            <a:lvl1pPr lvl="0" algn="l">
              <a:lnSpc>
                <a:spcPct val="104000"/>
              </a:lnSpc>
              <a:spcBef>
                <a:spcPts val="0"/>
              </a:spcBef>
              <a:spcAft>
                <a:spcPts val="0"/>
              </a:spcAft>
              <a:buSzPts val="1400"/>
              <a:buNone/>
              <a:defRPr/>
            </a:lvl1pPr>
            <a:lvl2pPr lvl="1" algn="l">
              <a:lnSpc>
                <a:spcPct val="104000"/>
              </a:lnSpc>
              <a:spcBef>
                <a:spcPts val="0"/>
              </a:spcBef>
              <a:spcAft>
                <a:spcPts val="0"/>
              </a:spcAft>
              <a:buSzPts val="1400"/>
              <a:buNone/>
              <a:defRPr/>
            </a:lvl2pPr>
            <a:lvl3pPr lvl="2" algn="l">
              <a:lnSpc>
                <a:spcPct val="104000"/>
              </a:lnSpc>
              <a:spcBef>
                <a:spcPts val="0"/>
              </a:spcBef>
              <a:spcAft>
                <a:spcPts val="0"/>
              </a:spcAft>
              <a:buSzPts val="1400"/>
              <a:buNone/>
              <a:defRPr/>
            </a:lvl3pPr>
            <a:lvl4pPr lvl="3" algn="l">
              <a:lnSpc>
                <a:spcPct val="104000"/>
              </a:lnSpc>
              <a:spcBef>
                <a:spcPts val="0"/>
              </a:spcBef>
              <a:spcAft>
                <a:spcPts val="0"/>
              </a:spcAft>
              <a:buSzPts val="1400"/>
              <a:buNone/>
              <a:defRPr/>
            </a:lvl4pPr>
            <a:lvl5pPr lvl="4" algn="l">
              <a:lnSpc>
                <a:spcPct val="104000"/>
              </a:lnSpc>
              <a:spcBef>
                <a:spcPts val="0"/>
              </a:spcBef>
              <a:spcAft>
                <a:spcPts val="0"/>
              </a:spcAft>
              <a:buSzPts val="1400"/>
              <a:buNone/>
              <a:defRPr/>
            </a:lvl5pPr>
            <a:lvl6pPr lvl="5" algn="l">
              <a:lnSpc>
                <a:spcPct val="104000"/>
              </a:lnSpc>
              <a:spcBef>
                <a:spcPts val="0"/>
              </a:spcBef>
              <a:spcAft>
                <a:spcPts val="0"/>
              </a:spcAft>
              <a:buSzPts val="1400"/>
              <a:buNone/>
              <a:defRPr/>
            </a:lvl6pPr>
            <a:lvl7pPr lvl="6" algn="l">
              <a:lnSpc>
                <a:spcPct val="104000"/>
              </a:lnSpc>
              <a:spcBef>
                <a:spcPts val="0"/>
              </a:spcBef>
              <a:spcAft>
                <a:spcPts val="0"/>
              </a:spcAft>
              <a:buSzPts val="1400"/>
              <a:buNone/>
              <a:defRPr/>
            </a:lvl7pPr>
            <a:lvl8pPr lvl="7" algn="l">
              <a:lnSpc>
                <a:spcPct val="104000"/>
              </a:lnSpc>
              <a:spcBef>
                <a:spcPts val="0"/>
              </a:spcBef>
              <a:spcAft>
                <a:spcPts val="0"/>
              </a:spcAft>
              <a:buSzPts val="1400"/>
              <a:buNone/>
              <a:defRPr/>
            </a:lvl8pPr>
            <a:lvl9pPr lvl="8" algn="l">
              <a:lnSpc>
                <a:spcPct val="104000"/>
              </a:lnSpc>
              <a:spcBef>
                <a:spcPts val="0"/>
              </a:spcBef>
              <a:spcAft>
                <a:spcPts val="0"/>
              </a:spcAft>
              <a:buSzPts val="1400"/>
              <a:buNone/>
              <a:defRPr/>
            </a:lvl9pPr>
          </a:lstStyle>
          <a:p>
            <a:endParaRPr/>
          </a:p>
        </p:txBody>
      </p:sp>
      <p:sp>
        <p:nvSpPr>
          <p:cNvPr id="68" name="Google Shape;68;p17"/>
          <p:cNvSpPr txBox="1">
            <a:spLocks noGrp="1"/>
          </p:cNvSpPr>
          <p:nvPr>
            <p:ph type="body" idx="1"/>
          </p:nvPr>
        </p:nvSpPr>
        <p:spPr>
          <a:xfrm>
            <a:off x="247650" y="1257300"/>
            <a:ext cx="8625000" cy="3657600"/>
          </a:xfrm>
          <a:prstGeom prst="rect">
            <a:avLst/>
          </a:prstGeom>
          <a:noFill/>
          <a:ln>
            <a:noFill/>
          </a:ln>
          <a:effectLst>
            <a:outerShdw dist="45791" dir="2021404" algn="ctr" rotWithShape="0">
              <a:srgbClr val="000000"/>
            </a:outerShdw>
          </a:effectLst>
        </p:spPr>
        <p:txBody>
          <a:bodyPr spcFirstLastPara="1" wrap="square" lIns="92075" tIns="46025" rIns="92075" bIns="46025" anchor="t" anchorCtr="0">
            <a:noAutofit/>
          </a:bodyPr>
          <a:lstStyle>
            <a:lvl1pPr marL="457200" lvl="0" indent="-342900" algn="l">
              <a:lnSpc>
                <a:spcPct val="110000"/>
              </a:lnSpc>
              <a:spcBef>
                <a:spcPts val="600"/>
              </a:spcBef>
              <a:spcAft>
                <a:spcPts val="0"/>
              </a:spcAft>
              <a:buClr>
                <a:srgbClr val="FEBF02"/>
              </a:buClr>
              <a:buSzPts val="1800"/>
              <a:buChar char="•"/>
              <a:defRPr/>
            </a:lvl1pPr>
            <a:lvl2pPr marL="914400" lvl="1" indent="-342900" algn="l">
              <a:lnSpc>
                <a:spcPct val="110000"/>
              </a:lnSpc>
              <a:spcBef>
                <a:spcPts val="600"/>
              </a:spcBef>
              <a:spcAft>
                <a:spcPts val="0"/>
              </a:spcAft>
              <a:buSzPts val="1800"/>
              <a:buChar char="•"/>
              <a:defRPr/>
            </a:lvl2pPr>
            <a:lvl3pPr marL="1371600" lvl="2" indent="-342900" algn="l">
              <a:lnSpc>
                <a:spcPct val="90000"/>
              </a:lnSpc>
              <a:spcBef>
                <a:spcPts val="600"/>
              </a:spcBef>
              <a:spcAft>
                <a:spcPts val="0"/>
              </a:spcAft>
              <a:buSzPts val="1800"/>
              <a:buChar char="–"/>
              <a:defRPr/>
            </a:lvl3pPr>
            <a:lvl4pPr marL="1828800" lvl="3" indent="-342900" algn="l">
              <a:lnSpc>
                <a:spcPct val="60000"/>
              </a:lnSpc>
              <a:spcBef>
                <a:spcPts val="600"/>
              </a:spcBef>
              <a:spcAft>
                <a:spcPts val="0"/>
              </a:spcAft>
              <a:buSzPts val="1800"/>
              <a:buChar char="•"/>
              <a:defRPr/>
            </a:lvl4pPr>
            <a:lvl5pPr marL="2286000" lvl="4" indent="-342900" algn="l">
              <a:lnSpc>
                <a:spcPct val="60000"/>
              </a:lnSpc>
              <a:spcBef>
                <a:spcPts val="600"/>
              </a:spcBef>
              <a:spcAft>
                <a:spcPts val="0"/>
              </a:spcAft>
              <a:buSzPts val="1800"/>
              <a:buChar char="–"/>
              <a:defRPr/>
            </a:lvl5pPr>
            <a:lvl6pPr marL="2743200" lvl="5" indent="-342900" algn="l">
              <a:lnSpc>
                <a:spcPct val="60000"/>
              </a:lnSpc>
              <a:spcBef>
                <a:spcPts val="600"/>
              </a:spcBef>
              <a:spcAft>
                <a:spcPts val="0"/>
              </a:spcAft>
              <a:buSzPts val="1800"/>
              <a:buChar char="–"/>
              <a:defRPr/>
            </a:lvl6pPr>
            <a:lvl7pPr marL="3200400" lvl="6" indent="-342900" algn="l">
              <a:lnSpc>
                <a:spcPct val="60000"/>
              </a:lnSpc>
              <a:spcBef>
                <a:spcPts val="600"/>
              </a:spcBef>
              <a:spcAft>
                <a:spcPts val="0"/>
              </a:spcAft>
              <a:buSzPts val="1800"/>
              <a:buChar char="–"/>
              <a:defRPr/>
            </a:lvl7pPr>
            <a:lvl8pPr marL="3657600" lvl="7" indent="-342900" algn="l">
              <a:lnSpc>
                <a:spcPct val="60000"/>
              </a:lnSpc>
              <a:spcBef>
                <a:spcPts val="600"/>
              </a:spcBef>
              <a:spcAft>
                <a:spcPts val="0"/>
              </a:spcAft>
              <a:buSzPts val="1800"/>
              <a:buChar char="–"/>
              <a:defRPr/>
            </a:lvl8pPr>
            <a:lvl9pPr marL="4114800" lvl="8" indent="-342900" algn="l">
              <a:lnSpc>
                <a:spcPct val="60000"/>
              </a:lnSpc>
              <a:spcBef>
                <a:spcPts val="600"/>
              </a:spcBef>
              <a:spcAft>
                <a:spcPts val="600"/>
              </a:spcAft>
              <a:buSzPts val="1800"/>
              <a:buChar char="–"/>
              <a:defRPr/>
            </a:lvl9pPr>
          </a:lstStyle>
          <a:p>
            <a:endParaRPr/>
          </a:p>
        </p:txBody>
      </p:sp>
    </p:spTree>
    <p:extLst>
      <p:ext uri="{BB962C8B-B14F-4D97-AF65-F5344CB8AC3E}">
        <p14:creationId xmlns:p14="http://schemas.microsoft.com/office/powerpoint/2010/main" val="11225096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9"/>
        <p:cNvGrpSpPr/>
        <p:nvPr/>
      </p:nvGrpSpPr>
      <p:grpSpPr>
        <a:xfrm>
          <a:off x="0" y="0"/>
          <a:ext cx="0" cy="0"/>
          <a:chOff x="0" y="0"/>
          <a:chExt cx="0" cy="0"/>
        </a:xfrm>
      </p:grpSpPr>
      <p:sp>
        <p:nvSpPr>
          <p:cNvPr id="70" name="Google Shape;70;p18"/>
          <p:cNvSpPr txBox="1">
            <a:spLocks noGrp="1"/>
          </p:cNvSpPr>
          <p:nvPr>
            <p:ph type="title"/>
          </p:nvPr>
        </p:nvSpPr>
        <p:spPr>
          <a:xfrm>
            <a:off x="260350" y="228600"/>
            <a:ext cx="8578800" cy="857400"/>
          </a:xfrm>
          <a:prstGeom prst="rect">
            <a:avLst/>
          </a:prstGeom>
          <a:noFill/>
          <a:ln>
            <a:noFill/>
          </a:ln>
        </p:spPr>
        <p:txBody>
          <a:bodyPr spcFirstLastPara="1" wrap="square" lIns="90475" tIns="44450" rIns="90475" bIns="44450" anchor="b" anchorCtr="0">
            <a:noAutofit/>
          </a:bodyPr>
          <a:lstStyle>
            <a:lvl1pPr lvl="0" algn="l">
              <a:lnSpc>
                <a:spcPct val="104000"/>
              </a:lnSpc>
              <a:spcBef>
                <a:spcPts val="0"/>
              </a:spcBef>
              <a:spcAft>
                <a:spcPts val="0"/>
              </a:spcAft>
              <a:buSzPts val="1400"/>
              <a:buNone/>
              <a:defRPr/>
            </a:lvl1pPr>
            <a:lvl2pPr lvl="1" algn="l">
              <a:lnSpc>
                <a:spcPct val="104000"/>
              </a:lnSpc>
              <a:spcBef>
                <a:spcPts val="0"/>
              </a:spcBef>
              <a:spcAft>
                <a:spcPts val="0"/>
              </a:spcAft>
              <a:buSzPts val="1400"/>
              <a:buNone/>
              <a:defRPr/>
            </a:lvl2pPr>
            <a:lvl3pPr lvl="2" algn="l">
              <a:lnSpc>
                <a:spcPct val="104000"/>
              </a:lnSpc>
              <a:spcBef>
                <a:spcPts val="0"/>
              </a:spcBef>
              <a:spcAft>
                <a:spcPts val="0"/>
              </a:spcAft>
              <a:buSzPts val="1400"/>
              <a:buNone/>
              <a:defRPr/>
            </a:lvl3pPr>
            <a:lvl4pPr lvl="3" algn="l">
              <a:lnSpc>
                <a:spcPct val="104000"/>
              </a:lnSpc>
              <a:spcBef>
                <a:spcPts val="0"/>
              </a:spcBef>
              <a:spcAft>
                <a:spcPts val="0"/>
              </a:spcAft>
              <a:buSzPts val="1400"/>
              <a:buNone/>
              <a:defRPr/>
            </a:lvl4pPr>
            <a:lvl5pPr lvl="4" algn="l">
              <a:lnSpc>
                <a:spcPct val="104000"/>
              </a:lnSpc>
              <a:spcBef>
                <a:spcPts val="0"/>
              </a:spcBef>
              <a:spcAft>
                <a:spcPts val="0"/>
              </a:spcAft>
              <a:buSzPts val="1400"/>
              <a:buNone/>
              <a:defRPr/>
            </a:lvl5pPr>
            <a:lvl6pPr lvl="5" algn="l">
              <a:lnSpc>
                <a:spcPct val="104000"/>
              </a:lnSpc>
              <a:spcBef>
                <a:spcPts val="0"/>
              </a:spcBef>
              <a:spcAft>
                <a:spcPts val="0"/>
              </a:spcAft>
              <a:buSzPts val="1400"/>
              <a:buNone/>
              <a:defRPr/>
            </a:lvl6pPr>
            <a:lvl7pPr lvl="6" algn="l">
              <a:lnSpc>
                <a:spcPct val="104000"/>
              </a:lnSpc>
              <a:spcBef>
                <a:spcPts val="0"/>
              </a:spcBef>
              <a:spcAft>
                <a:spcPts val="0"/>
              </a:spcAft>
              <a:buSzPts val="1400"/>
              <a:buNone/>
              <a:defRPr/>
            </a:lvl7pPr>
            <a:lvl8pPr lvl="7" algn="l">
              <a:lnSpc>
                <a:spcPct val="104000"/>
              </a:lnSpc>
              <a:spcBef>
                <a:spcPts val="0"/>
              </a:spcBef>
              <a:spcAft>
                <a:spcPts val="0"/>
              </a:spcAft>
              <a:buSzPts val="1400"/>
              <a:buNone/>
              <a:defRPr/>
            </a:lvl8pPr>
            <a:lvl9pPr lvl="8" algn="l">
              <a:lnSpc>
                <a:spcPct val="104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3921433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Text, and 2 Content" type="txAndTwoObj">
  <p:cSld name="Title, Text, and 2 Content">
    <p:spTree>
      <p:nvGrpSpPr>
        <p:cNvPr id="1" name="Shape 71"/>
        <p:cNvGrpSpPr/>
        <p:nvPr/>
      </p:nvGrpSpPr>
      <p:grpSpPr>
        <a:xfrm>
          <a:off x="0" y="0"/>
          <a:ext cx="0" cy="0"/>
          <a:chOff x="0" y="0"/>
          <a:chExt cx="0" cy="0"/>
        </a:xfrm>
      </p:grpSpPr>
      <p:sp>
        <p:nvSpPr>
          <p:cNvPr id="72" name="Google Shape;72;p19"/>
          <p:cNvSpPr txBox="1">
            <a:spLocks noGrp="1"/>
          </p:cNvSpPr>
          <p:nvPr>
            <p:ph type="title"/>
          </p:nvPr>
        </p:nvSpPr>
        <p:spPr>
          <a:xfrm>
            <a:off x="260350" y="228600"/>
            <a:ext cx="8578800" cy="857400"/>
          </a:xfrm>
          <a:prstGeom prst="rect">
            <a:avLst/>
          </a:prstGeom>
          <a:noFill/>
          <a:ln>
            <a:noFill/>
          </a:ln>
        </p:spPr>
        <p:txBody>
          <a:bodyPr spcFirstLastPara="1" wrap="square" lIns="90475" tIns="44450" rIns="90475" bIns="44450" anchor="b" anchorCtr="0">
            <a:noAutofit/>
          </a:bodyPr>
          <a:lstStyle>
            <a:lvl1pPr lvl="0" algn="l">
              <a:lnSpc>
                <a:spcPct val="104000"/>
              </a:lnSpc>
              <a:spcBef>
                <a:spcPts val="0"/>
              </a:spcBef>
              <a:spcAft>
                <a:spcPts val="0"/>
              </a:spcAft>
              <a:buSzPts val="1400"/>
              <a:buNone/>
              <a:defRPr/>
            </a:lvl1pPr>
            <a:lvl2pPr lvl="1" algn="l">
              <a:lnSpc>
                <a:spcPct val="104000"/>
              </a:lnSpc>
              <a:spcBef>
                <a:spcPts val="0"/>
              </a:spcBef>
              <a:spcAft>
                <a:spcPts val="0"/>
              </a:spcAft>
              <a:buSzPts val="1400"/>
              <a:buNone/>
              <a:defRPr/>
            </a:lvl2pPr>
            <a:lvl3pPr lvl="2" algn="l">
              <a:lnSpc>
                <a:spcPct val="104000"/>
              </a:lnSpc>
              <a:spcBef>
                <a:spcPts val="0"/>
              </a:spcBef>
              <a:spcAft>
                <a:spcPts val="0"/>
              </a:spcAft>
              <a:buSzPts val="1400"/>
              <a:buNone/>
              <a:defRPr/>
            </a:lvl3pPr>
            <a:lvl4pPr lvl="3" algn="l">
              <a:lnSpc>
                <a:spcPct val="104000"/>
              </a:lnSpc>
              <a:spcBef>
                <a:spcPts val="0"/>
              </a:spcBef>
              <a:spcAft>
                <a:spcPts val="0"/>
              </a:spcAft>
              <a:buSzPts val="1400"/>
              <a:buNone/>
              <a:defRPr/>
            </a:lvl4pPr>
            <a:lvl5pPr lvl="4" algn="l">
              <a:lnSpc>
                <a:spcPct val="104000"/>
              </a:lnSpc>
              <a:spcBef>
                <a:spcPts val="0"/>
              </a:spcBef>
              <a:spcAft>
                <a:spcPts val="0"/>
              </a:spcAft>
              <a:buSzPts val="1400"/>
              <a:buNone/>
              <a:defRPr/>
            </a:lvl5pPr>
            <a:lvl6pPr lvl="5" algn="l">
              <a:lnSpc>
                <a:spcPct val="104000"/>
              </a:lnSpc>
              <a:spcBef>
                <a:spcPts val="0"/>
              </a:spcBef>
              <a:spcAft>
                <a:spcPts val="0"/>
              </a:spcAft>
              <a:buSzPts val="1400"/>
              <a:buNone/>
              <a:defRPr/>
            </a:lvl6pPr>
            <a:lvl7pPr lvl="6" algn="l">
              <a:lnSpc>
                <a:spcPct val="104000"/>
              </a:lnSpc>
              <a:spcBef>
                <a:spcPts val="0"/>
              </a:spcBef>
              <a:spcAft>
                <a:spcPts val="0"/>
              </a:spcAft>
              <a:buSzPts val="1400"/>
              <a:buNone/>
              <a:defRPr/>
            </a:lvl7pPr>
            <a:lvl8pPr lvl="7" algn="l">
              <a:lnSpc>
                <a:spcPct val="104000"/>
              </a:lnSpc>
              <a:spcBef>
                <a:spcPts val="0"/>
              </a:spcBef>
              <a:spcAft>
                <a:spcPts val="0"/>
              </a:spcAft>
              <a:buSzPts val="1400"/>
              <a:buNone/>
              <a:defRPr/>
            </a:lvl8pPr>
            <a:lvl9pPr lvl="8" algn="l">
              <a:lnSpc>
                <a:spcPct val="104000"/>
              </a:lnSpc>
              <a:spcBef>
                <a:spcPts val="0"/>
              </a:spcBef>
              <a:spcAft>
                <a:spcPts val="0"/>
              </a:spcAft>
              <a:buSzPts val="1400"/>
              <a:buNone/>
              <a:defRPr/>
            </a:lvl9pPr>
          </a:lstStyle>
          <a:p>
            <a:endParaRPr/>
          </a:p>
        </p:txBody>
      </p:sp>
      <p:sp>
        <p:nvSpPr>
          <p:cNvPr id="73" name="Google Shape;73;p19"/>
          <p:cNvSpPr txBox="1">
            <a:spLocks noGrp="1"/>
          </p:cNvSpPr>
          <p:nvPr>
            <p:ph type="body" idx="1"/>
          </p:nvPr>
        </p:nvSpPr>
        <p:spPr>
          <a:xfrm>
            <a:off x="247650" y="1257300"/>
            <a:ext cx="4235400" cy="3657600"/>
          </a:xfrm>
          <a:prstGeom prst="rect">
            <a:avLst/>
          </a:prstGeom>
          <a:noFill/>
          <a:ln>
            <a:noFill/>
          </a:ln>
          <a:effectLst>
            <a:outerShdw dist="45791" dir="2021404" algn="ctr" rotWithShape="0">
              <a:srgbClr val="000000"/>
            </a:outerShdw>
          </a:effectLst>
        </p:spPr>
        <p:txBody>
          <a:bodyPr spcFirstLastPara="1" wrap="square" lIns="92075" tIns="46025" rIns="92075" bIns="46025" anchor="t" anchorCtr="0">
            <a:noAutofit/>
          </a:bodyPr>
          <a:lstStyle>
            <a:lvl1pPr marL="457200" lvl="0" indent="-342900" algn="l">
              <a:lnSpc>
                <a:spcPct val="110000"/>
              </a:lnSpc>
              <a:spcBef>
                <a:spcPts val="600"/>
              </a:spcBef>
              <a:spcAft>
                <a:spcPts val="0"/>
              </a:spcAft>
              <a:buClr>
                <a:srgbClr val="FEBF02"/>
              </a:buClr>
              <a:buSzPts val="1800"/>
              <a:buChar char="•"/>
              <a:defRPr/>
            </a:lvl1pPr>
            <a:lvl2pPr marL="914400" lvl="1" indent="-342900" algn="l">
              <a:lnSpc>
                <a:spcPct val="110000"/>
              </a:lnSpc>
              <a:spcBef>
                <a:spcPts val="600"/>
              </a:spcBef>
              <a:spcAft>
                <a:spcPts val="0"/>
              </a:spcAft>
              <a:buSzPts val="1800"/>
              <a:buChar char="•"/>
              <a:defRPr/>
            </a:lvl2pPr>
            <a:lvl3pPr marL="1371600" lvl="2" indent="-342900" algn="l">
              <a:lnSpc>
                <a:spcPct val="90000"/>
              </a:lnSpc>
              <a:spcBef>
                <a:spcPts val="600"/>
              </a:spcBef>
              <a:spcAft>
                <a:spcPts val="0"/>
              </a:spcAft>
              <a:buSzPts val="1800"/>
              <a:buChar char="–"/>
              <a:defRPr/>
            </a:lvl3pPr>
            <a:lvl4pPr marL="1828800" lvl="3" indent="-342900" algn="l">
              <a:lnSpc>
                <a:spcPct val="60000"/>
              </a:lnSpc>
              <a:spcBef>
                <a:spcPts val="600"/>
              </a:spcBef>
              <a:spcAft>
                <a:spcPts val="0"/>
              </a:spcAft>
              <a:buSzPts val="1800"/>
              <a:buChar char="•"/>
              <a:defRPr/>
            </a:lvl4pPr>
            <a:lvl5pPr marL="2286000" lvl="4" indent="-342900" algn="l">
              <a:lnSpc>
                <a:spcPct val="60000"/>
              </a:lnSpc>
              <a:spcBef>
                <a:spcPts val="600"/>
              </a:spcBef>
              <a:spcAft>
                <a:spcPts val="0"/>
              </a:spcAft>
              <a:buSzPts val="1800"/>
              <a:buChar char="–"/>
              <a:defRPr/>
            </a:lvl5pPr>
            <a:lvl6pPr marL="2743200" lvl="5" indent="-342900" algn="l">
              <a:lnSpc>
                <a:spcPct val="60000"/>
              </a:lnSpc>
              <a:spcBef>
                <a:spcPts val="600"/>
              </a:spcBef>
              <a:spcAft>
                <a:spcPts val="0"/>
              </a:spcAft>
              <a:buSzPts val="1800"/>
              <a:buChar char="–"/>
              <a:defRPr/>
            </a:lvl6pPr>
            <a:lvl7pPr marL="3200400" lvl="6" indent="-342900" algn="l">
              <a:lnSpc>
                <a:spcPct val="60000"/>
              </a:lnSpc>
              <a:spcBef>
                <a:spcPts val="600"/>
              </a:spcBef>
              <a:spcAft>
                <a:spcPts val="0"/>
              </a:spcAft>
              <a:buSzPts val="1800"/>
              <a:buChar char="–"/>
              <a:defRPr/>
            </a:lvl7pPr>
            <a:lvl8pPr marL="3657600" lvl="7" indent="-342900" algn="l">
              <a:lnSpc>
                <a:spcPct val="60000"/>
              </a:lnSpc>
              <a:spcBef>
                <a:spcPts val="600"/>
              </a:spcBef>
              <a:spcAft>
                <a:spcPts val="0"/>
              </a:spcAft>
              <a:buSzPts val="1800"/>
              <a:buChar char="–"/>
              <a:defRPr/>
            </a:lvl8pPr>
            <a:lvl9pPr marL="4114800" lvl="8" indent="-342900" algn="l">
              <a:lnSpc>
                <a:spcPct val="60000"/>
              </a:lnSpc>
              <a:spcBef>
                <a:spcPts val="600"/>
              </a:spcBef>
              <a:spcAft>
                <a:spcPts val="600"/>
              </a:spcAft>
              <a:buSzPts val="1800"/>
              <a:buChar char="–"/>
              <a:defRPr/>
            </a:lvl9pPr>
          </a:lstStyle>
          <a:p>
            <a:endParaRPr/>
          </a:p>
        </p:txBody>
      </p:sp>
      <p:sp>
        <p:nvSpPr>
          <p:cNvPr id="74" name="Google Shape;74;p19"/>
          <p:cNvSpPr txBox="1">
            <a:spLocks noGrp="1"/>
          </p:cNvSpPr>
          <p:nvPr>
            <p:ph type="body" idx="2"/>
          </p:nvPr>
        </p:nvSpPr>
        <p:spPr>
          <a:xfrm>
            <a:off x="4635500" y="1257300"/>
            <a:ext cx="4236900" cy="1771800"/>
          </a:xfrm>
          <a:prstGeom prst="rect">
            <a:avLst/>
          </a:prstGeom>
          <a:noFill/>
          <a:ln>
            <a:noFill/>
          </a:ln>
          <a:effectLst>
            <a:outerShdw dist="45791" dir="2021404" algn="ctr" rotWithShape="0">
              <a:srgbClr val="000000"/>
            </a:outerShdw>
          </a:effectLst>
        </p:spPr>
        <p:txBody>
          <a:bodyPr spcFirstLastPara="1" wrap="square" lIns="92075" tIns="46025" rIns="92075" bIns="46025" anchor="t" anchorCtr="0">
            <a:noAutofit/>
          </a:bodyPr>
          <a:lstStyle>
            <a:lvl1pPr marL="457200" lvl="0" indent="-342900" algn="l">
              <a:lnSpc>
                <a:spcPct val="110000"/>
              </a:lnSpc>
              <a:spcBef>
                <a:spcPts val="600"/>
              </a:spcBef>
              <a:spcAft>
                <a:spcPts val="0"/>
              </a:spcAft>
              <a:buClr>
                <a:srgbClr val="FEBF02"/>
              </a:buClr>
              <a:buSzPts val="1800"/>
              <a:buChar char="•"/>
              <a:defRPr/>
            </a:lvl1pPr>
            <a:lvl2pPr marL="914400" lvl="1" indent="-342900" algn="l">
              <a:lnSpc>
                <a:spcPct val="110000"/>
              </a:lnSpc>
              <a:spcBef>
                <a:spcPts val="600"/>
              </a:spcBef>
              <a:spcAft>
                <a:spcPts val="0"/>
              </a:spcAft>
              <a:buSzPts val="1800"/>
              <a:buChar char="•"/>
              <a:defRPr/>
            </a:lvl2pPr>
            <a:lvl3pPr marL="1371600" lvl="2" indent="-342900" algn="l">
              <a:lnSpc>
                <a:spcPct val="90000"/>
              </a:lnSpc>
              <a:spcBef>
                <a:spcPts val="600"/>
              </a:spcBef>
              <a:spcAft>
                <a:spcPts val="0"/>
              </a:spcAft>
              <a:buSzPts val="1800"/>
              <a:buChar char="–"/>
              <a:defRPr/>
            </a:lvl3pPr>
            <a:lvl4pPr marL="1828800" lvl="3" indent="-342900" algn="l">
              <a:lnSpc>
                <a:spcPct val="60000"/>
              </a:lnSpc>
              <a:spcBef>
                <a:spcPts val="600"/>
              </a:spcBef>
              <a:spcAft>
                <a:spcPts val="0"/>
              </a:spcAft>
              <a:buSzPts val="1800"/>
              <a:buChar char="•"/>
              <a:defRPr/>
            </a:lvl4pPr>
            <a:lvl5pPr marL="2286000" lvl="4" indent="-342900" algn="l">
              <a:lnSpc>
                <a:spcPct val="60000"/>
              </a:lnSpc>
              <a:spcBef>
                <a:spcPts val="600"/>
              </a:spcBef>
              <a:spcAft>
                <a:spcPts val="0"/>
              </a:spcAft>
              <a:buSzPts val="1800"/>
              <a:buChar char="–"/>
              <a:defRPr/>
            </a:lvl5pPr>
            <a:lvl6pPr marL="2743200" lvl="5" indent="-342900" algn="l">
              <a:lnSpc>
                <a:spcPct val="60000"/>
              </a:lnSpc>
              <a:spcBef>
                <a:spcPts val="600"/>
              </a:spcBef>
              <a:spcAft>
                <a:spcPts val="0"/>
              </a:spcAft>
              <a:buSzPts val="1800"/>
              <a:buChar char="–"/>
              <a:defRPr/>
            </a:lvl6pPr>
            <a:lvl7pPr marL="3200400" lvl="6" indent="-342900" algn="l">
              <a:lnSpc>
                <a:spcPct val="60000"/>
              </a:lnSpc>
              <a:spcBef>
                <a:spcPts val="600"/>
              </a:spcBef>
              <a:spcAft>
                <a:spcPts val="0"/>
              </a:spcAft>
              <a:buSzPts val="1800"/>
              <a:buChar char="–"/>
              <a:defRPr/>
            </a:lvl7pPr>
            <a:lvl8pPr marL="3657600" lvl="7" indent="-342900" algn="l">
              <a:lnSpc>
                <a:spcPct val="60000"/>
              </a:lnSpc>
              <a:spcBef>
                <a:spcPts val="600"/>
              </a:spcBef>
              <a:spcAft>
                <a:spcPts val="0"/>
              </a:spcAft>
              <a:buSzPts val="1800"/>
              <a:buChar char="–"/>
              <a:defRPr/>
            </a:lvl8pPr>
            <a:lvl9pPr marL="4114800" lvl="8" indent="-342900" algn="l">
              <a:lnSpc>
                <a:spcPct val="60000"/>
              </a:lnSpc>
              <a:spcBef>
                <a:spcPts val="600"/>
              </a:spcBef>
              <a:spcAft>
                <a:spcPts val="600"/>
              </a:spcAft>
              <a:buSzPts val="1800"/>
              <a:buChar char="–"/>
              <a:defRPr/>
            </a:lvl9pPr>
          </a:lstStyle>
          <a:p>
            <a:endParaRPr/>
          </a:p>
        </p:txBody>
      </p:sp>
      <p:sp>
        <p:nvSpPr>
          <p:cNvPr id="75" name="Google Shape;75;p19"/>
          <p:cNvSpPr txBox="1">
            <a:spLocks noGrp="1"/>
          </p:cNvSpPr>
          <p:nvPr>
            <p:ph type="body" idx="3"/>
          </p:nvPr>
        </p:nvSpPr>
        <p:spPr>
          <a:xfrm>
            <a:off x="4635500" y="3143250"/>
            <a:ext cx="4236900" cy="1771800"/>
          </a:xfrm>
          <a:prstGeom prst="rect">
            <a:avLst/>
          </a:prstGeom>
          <a:noFill/>
          <a:ln>
            <a:noFill/>
          </a:ln>
          <a:effectLst>
            <a:outerShdw dist="45791" dir="2021404" algn="ctr" rotWithShape="0">
              <a:srgbClr val="000000"/>
            </a:outerShdw>
          </a:effectLst>
        </p:spPr>
        <p:txBody>
          <a:bodyPr spcFirstLastPara="1" wrap="square" lIns="92075" tIns="46025" rIns="92075" bIns="46025" anchor="t" anchorCtr="0">
            <a:noAutofit/>
          </a:bodyPr>
          <a:lstStyle>
            <a:lvl1pPr marL="457200" lvl="0" indent="-342900" algn="l">
              <a:lnSpc>
                <a:spcPct val="110000"/>
              </a:lnSpc>
              <a:spcBef>
                <a:spcPts val="600"/>
              </a:spcBef>
              <a:spcAft>
                <a:spcPts val="0"/>
              </a:spcAft>
              <a:buClr>
                <a:srgbClr val="FEBF02"/>
              </a:buClr>
              <a:buSzPts val="1800"/>
              <a:buChar char="•"/>
              <a:defRPr/>
            </a:lvl1pPr>
            <a:lvl2pPr marL="914400" lvl="1" indent="-342900" algn="l">
              <a:lnSpc>
                <a:spcPct val="110000"/>
              </a:lnSpc>
              <a:spcBef>
                <a:spcPts val="600"/>
              </a:spcBef>
              <a:spcAft>
                <a:spcPts val="0"/>
              </a:spcAft>
              <a:buSzPts val="1800"/>
              <a:buChar char="•"/>
              <a:defRPr/>
            </a:lvl2pPr>
            <a:lvl3pPr marL="1371600" lvl="2" indent="-342900" algn="l">
              <a:lnSpc>
                <a:spcPct val="90000"/>
              </a:lnSpc>
              <a:spcBef>
                <a:spcPts val="600"/>
              </a:spcBef>
              <a:spcAft>
                <a:spcPts val="0"/>
              </a:spcAft>
              <a:buSzPts val="1800"/>
              <a:buChar char="–"/>
              <a:defRPr/>
            </a:lvl3pPr>
            <a:lvl4pPr marL="1828800" lvl="3" indent="-342900" algn="l">
              <a:lnSpc>
                <a:spcPct val="60000"/>
              </a:lnSpc>
              <a:spcBef>
                <a:spcPts val="600"/>
              </a:spcBef>
              <a:spcAft>
                <a:spcPts val="0"/>
              </a:spcAft>
              <a:buSzPts val="1800"/>
              <a:buChar char="•"/>
              <a:defRPr/>
            </a:lvl4pPr>
            <a:lvl5pPr marL="2286000" lvl="4" indent="-342900" algn="l">
              <a:lnSpc>
                <a:spcPct val="60000"/>
              </a:lnSpc>
              <a:spcBef>
                <a:spcPts val="600"/>
              </a:spcBef>
              <a:spcAft>
                <a:spcPts val="0"/>
              </a:spcAft>
              <a:buSzPts val="1800"/>
              <a:buChar char="–"/>
              <a:defRPr/>
            </a:lvl5pPr>
            <a:lvl6pPr marL="2743200" lvl="5" indent="-342900" algn="l">
              <a:lnSpc>
                <a:spcPct val="60000"/>
              </a:lnSpc>
              <a:spcBef>
                <a:spcPts val="600"/>
              </a:spcBef>
              <a:spcAft>
                <a:spcPts val="0"/>
              </a:spcAft>
              <a:buSzPts val="1800"/>
              <a:buChar char="–"/>
              <a:defRPr/>
            </a:lvl6pPr>
            <a:lvl7pPr marL="3200400" lvl="6" indent="-342900" algn="l">
              <a:lnSpc>
                <a:spcPct val="60000"/>
              </a:lnSpc>
              <a:spcBef>
                <a:spcPts val="600"/>
              </a:spcBef>
              <a:spcAft>
                <a:spcPts val="0"/>
              </a:spcAft>
              <a:buSzPts val="1800"/>
              <a:buChar char="–"/>
              <a:defRPr/>
            </a:lvl7pPr>
            <a:lvl8pPr marL="3657600" lvl="7" indent="-342900" algn="l">
              <a:lnSpc>
                <a:spcPct val="60000"/>
              </a:lnSpc>
              <a:spcBef>
                <a:spcPts val="600"/>
              </a:spcBef>
              <a:spcAft>
                <a:spcPts val="0"/>
              </a:spcAft>
              <a:buSzPts val="1800"/>
              <a:buChar char="–"/>
              <a:defRPr/>
            </a:lvl8pPr>
            <a:lvl9pPr marL="4114800" lvl="8" indent="-342900" algn="l">
              <a:lnSpc>
                <a:spcPct val="60000"/>
              </a:lnSpc>
              <a:spcBef>
                <a:spcPts val="600"/>
              </a:spcBef>
              <a:spcAft>
                <a:spcPts val="600"/>
              </a:spcAft>
              <a:buSzPts val="1800"/>
              <a:buChar char="–"/>
              <a:defRPr/>
            </a:lvl9pPr>
          </a:lstStyle>
          <a:p>
            <a:endParaRPr/>
          </a:p>
        </p:txBody>
      </p:sp>
    </p:spTree>
    <p:extLst>
      <p:ext uri="{BB962C8B-B14F-4D97-AF65-F5344CB8AC3E}">
        <p14:creationId xmlns:p14="http://schemas.microsoft.com/office/powerpoint/2010/main" val="38398925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Text and Media Clip" type="txAndMedia">
  <p:cSld name="Title, Text and Media Clip">
    <p:spTree>
      <p:nvGrpSpPr>
        <p:cNvPr id="1" name="Shape 76"/>
        <p:cNvGrpSpPr/>
        <p:nvPr/>
      </p:nvGrpSpPr>
      <p:grpSpPr>
        <a:xfrm>
          <a:off x="0" y="0"/>
          <a:ext cx="0" cy="0"/>
          <a:chOff x="0" y="0"/>
          <a:chExt cx="0" cy="0"/>
        </a:xfrm>
      </p:grpSpPr>
      <p:sp>
        <p:nvSpPr>
          <p:cNvPr id="77" name="Google Shape;77;p20"/>
          <p:cNvSpPr txBox="1">
            <a:spLocks noGrp="1"/>
          </p:cNvSpPr>
          <p:nvPr>
            <p:ph type="title"/>
          </p:nvPr>
        </p:nvSpPr>
        <p:spPr>
          <a:xfrm>
            <a:off x="260350" y="228600"/>
            <a:ext cx="8578800" cy="857400"/>
          </a:xfrm>
          <a:prstGeom prst="rect">
            <a:avLst/>
          </a:prstGeom>
          <a:noFill/>
          <a:ln>
            <a:noFill/>
          </a:ln>
        </p:spPr>
        <p:txBody>
          <a:bodyPr spcFirstLastPara="1" wrap="square" lIns="90475" tIns="44450" rIns="90475" bIns="44450" anchor="b" anchorCtr="0">
            <a:noAutofit/>
          </a:bodyPr>
          <a:lstStyle>
            <a:lvl1pPr lvl="0" algn="l">
              <a:lnSpc>
                <a:spcPct val="104000"/>
              </a:lnSpc>
              <a:spcBef>
                <a:spcPts val="0"/>
              </a:spcBef>
              <a:spcAft>
                <a:spcPts val="0"/>
              </a:spcAft>
              <a:buSzPts val="1400"/>
              <a:buNone/>
              <a:defRPr/>
            </a:lvl1pPr>
            <a:lvl2pPr lvl="1" algn="l">
              <a:lnSpc>
                <a:spcPct val="104000"/>
              </a:lnSpc>
              <a:spcBef>
                <a:spcPts val="0"/>
              </a:spcBef>
              <a:spcAft>
                <a:spcPts val="0"/>
              </a:spcAft>
              <a:buSzPts val="1400"/>
              <a:buNone/>
              <a:defRPr/>
            </a:lvl2pPr>
            <a:lvl3pPr lvl="2" algn="l">
              <a:lnSpc>
                <a:spcPct val="104000"/>
              </a:lnSpc>
              <a:spcBef>
                <a:spcPts val="0"/>
              </a:spcBef>
              <a:spcAft>
                <a:spcPts val="0"/>
              </a:spcAft>
              <a:buSzPts val="1400"/>
              <a:buNone/>
              <a:defRPr/>
            </a:lvl3pPr>
            <a:lvl4pPr lvl="3" algn="l">
              <a:lnSpc>
                <a:spcPct val="104000"/>
              </a:lnSpc>
              <a:spcBef>
                <a:spcPts val="0"/>
              </a:spcBef>
              <a:spcAft>
                <a:spcPts val="0"/>
              </a:spcAft>
              <a:buSzPts val="1400"/>
              <a:buNone/>
              <a:defRPr/>
            </a:lvl4pPr>
            <a:lvl5pPr lvl="4" algn="l">
              <a:lnSpc>
                <a:spcPct val="104000"/>
              </a:lnSpc>
              <a:spcBef>
                <a:spcPts val="0"/>
              </a:spcBef>
              <a:spcAft>
                <a:spcPts val="0"/>
              </a:spcAft>
              <a:buSzPts val="1400"/>
              <a:buNone/>
              <a:defRPr/>
            </a:lvl5pPr>
            <a:lvl6pPr lvl="5" algn="l">
              <a:lnSpc>
                <a:spcPct val="104000"/>
              </a:lnSpc>
              <a:spcBef>
                <a:spcPts val="0"/>
              </a:spcBef>
              <a:spcAft>
                <a:spcPts val="0"/>
              </a:spcAft>
              <a:buSzPts val="1400"/>
              <a:buNone/>
              <a:defRPr/>
            </a:lvl6pPr>
            <a:lvl7pPr lvl="6" algn="l">
              <a:lnSpc>
                <a:spcPct val="104000"/>
              </a:lnSpc>
              <a:spcBef>
                <a:spcPts val="0"/>
              </a:spcBef>
              <a:spcAft>
                <a:spcPts val="0"/>
              </a:spcAft>
              <a:buSzPts val="1400"/>
              <a:buNone/>
              <a:defRPr/>
            </a:lvl7pPr>
            <a:lvl8pPr lvl="7" algn="l">
              <a:lnSpc>
                <a:spcPct val="104000"/>
              </a:lnSpc>
              <a:spcBef>
                <a:spcPts val="0"/>
              </a:spcBef>
              <a:spcAft>
                <a:spcPts val="0"/>
              </a:spcAft>
              <a:buSzPts val="1400"/>
              <a:buNone/>
              <a:defRPr/>
            </a:lvl8pPr>
            <a:lvl9pPr lvl="8" algn="l">
              <a:lnSpc>
                <a:spcPct val="104000"/>
              </a:lnSpc>
              <a:spcBef>
                <a:spcPts val="0"/>
              </a:spcBef>
              <a:spcAft>
                <a:spcPts val="0"/>
              </a:spcAft>
              <a:buSzPts val="1400"/>
              <a:buNone/>
              <a:defRPr/>
            </a:lvl9pPr>
          </a:lstStyle>
          <a:p>
            <a:endParaRPr/>
          </a:p>
        </p:txBody>
      </p:sp>
      <p:sp>
        <p:nvSpPr>
          <p:cNvPr id="78" name="Google Shape;78;p20"/>
          <p:cNvSpPr txBox="1">
            <a:spLocks noGrp="1"/>
          </p:cNvSpPr>
          <p:nvPr>
            <p:ph type="body" idx="1"/>
          </p:nvPr>
        </p:nvSpPr>
        <p:spPr>
          <a:xfrm>
            <a:off x="247650" y="1257300"/>
            <a:ext cx="4235400" cy="3657600"/>
          </a:xfrm>
          <a:prstGeom prst="rect">
            <a:avLst/>
          </a:prstGeom>
          <a:noFill/>
          <a:ln>
            <a:noFill/>
          </a:ln>
          <a:effectLst>
            <a:outerShdw dist="45791" dir="2021404" algn="ctr" rotWithShape="0">
              <a:srgbClr val="000000"/>
            </a:outerShdw>
          </a:effectLst>
        </p:spPr>
        <p:txBody>
          <a:bodyPr spcFirstLastPara="1" wrap="square" lIns="92075" tIns="46025" rIns="92075" bIns="46025" anchor="t" anchorCtr="0">
            <a:noAutofit/>
          </a:bodyPr>
          <a:lstStyle>
            <a:lvl1pPr marL="457200" lvl="0" indent="-342900" algn="l">
              <a:lnSpc>
                <a:spcPct val="110000"/>
              </a:lnSpc>
              <a:spcBef>
                <a:spcPts val="600"/>
              </a:spcBef>
              <a:spcAft>
                <a:spcPts val="0"/>
              </a:spcAft>
              <a:buClr>
                <a:srgbClr val="FEBF02"/>
              </a:buClr>
              <a:buSzPts val="1800"/>
              <a:buChar char="•"/>
              <a:defRPr/>
            </a:lvl1pPr>
            <a:lvl2pPr marL="914400" lvl="1" indent="-342900" algn="l">
              <a:lnSpc>
                <a:spcPct val="110000"/>
              </a:lnSpc>
              <a:spcBef>
                <a:spcPts val="600"/>
              </a:spcBef>
              <a:spcAft>
                <a:spcPts val="0"/>
              </a:spcAft>
              <a:buSzPts val="1800"/>
              <a:buChar char="•"/>
              <a:defRPr/>
            </a:lvl2pPr>
            <a:lvl3pPr marL="1371600" lvl="2" indent="-342900" algn="l">
              <a:lnSpc>
                <a:spcPct val="90000"/>
              </a:lnSpc>
              <a:spcBef>
                <a:spcPts val="600"/>
              </a:spcBef>
              <a:spcAft>
                <a:spcPts val="0"/>
              </a:spcAft>
              <a:buSzPts val="1800"/>
              <a:buChar char="–"/>
              <a:defRPr/>
            </a:lvl3pPr>
            <a:lvl4pPr marL="1828800" lvl="3" indent="-342900" algn="l">
              <a:lnSpc>
                <a:spcPct val="60000"/>
              </a:lnSpc>
              <a:spcBef>
                <a:spcPts val="600"/>
              </a:spcBef>
              <a:spcAft>
                <a:spcPts val="0"/>
              </a:spcAft>
              <a:buSzPts val="1800"/>
              <a:buChar char="•"/>
              <a:defRPr/>
            </a:lvl4pPr>
            <a:lvl5pPr marL="2286000" lvl="4" indent="-342900" algn="l">
              <a:lnSpc>
                <a:spcPct val="60000"/>
              </a:lnSpc>
              <a:spcBef>
                <a:spcPts val="600"/>
              </a:spcBef>
              <a:spcAft>
                <a:spcPts val="0"/>
              </a:spcAft>
              <a:buSzPts val="1800"/>
              <a:buChar char="–"/>
              <a:defRPr/>
            </a:lvl5pPr>
            <a:lvl6pPr marL="2743200" lvl="5" indent="-342900" algn="l">
              <a:lnSpc>
                <a:spcPct val="60000"/>
              </a:lnSpc>
              <a:spcBef>
                <a:spcPts val="600"/>
              </a:spcBef>
              <a:spcAft>
                <a:spcPts val="0"/>
              </a:spcAft>
              <a:buSzPts val="1800"/>
              <a:buChar char="–"/>
              <a:defRPr/>
            </a:lvl6pPr>
            <a:lvl7pPr marL="3200400" lvl="6" indent="-342900" algn="l">
              <a:lnSpc>
                <a:spcPct val="60000"/>
              </a:lnSpc>
              <a:spcBef>
                <a:spcPts val="600"/>
              </a:spcBef>
              <a:spcAft>
                <a:spcPts val="0"/>
              </a:spcAft>
              <a:buSzPts val="1800"/>
              <a:buChar char="–"/>
              <a:defRPr/>
            </a:lvl7pPr>
            <a:lvl8pPr marL="3657600" lvl="7" indent="-342900" algn="l">
              <a:lnSpc>
                <a:spcPct val="60000"/>
              </a:lnSpc>
              <a:spcBef>
                <a:spcPts val="600"/>
              </a:spcBef>
              <a:spcAft>
                <a:spcPts val="0"/>
              </a:spcAft>
              <a:buSzPts val="1800"/>
              <a:buChar char="–"/>
              <a:defRPr/>
            </a:lvl8pPr>
            <a:lvl9pPr marL="4114800" lvl="8" indent="-342900" algn="l">
              <a:lnSpc>
                <a:spcPct val="60000"/>
              </a:lnSpc>
              <a:spcBef>
                <a:spcPts val="600"/>
              </a:spcBef>
              <a:spcAft>
                <a:spcPts val="600"/>
              </a:spcAft>
              <a:buSzPts val="1800"/>
              <a:buChar char="–"/>
              <a:defRPr/>
            </a:lvl9pPr>
          </a:lstStyle>
          <a:p>
            <a:endParaRPr/>
          </a:p>
        </p:txBody>
      </p:sp>
      <p:sp>
        <p:nvSpPr>
          <p:cNvPr id="79" name="Google Shape;79;p20"/>
          <p:cNvSpPr>
            <a:spLocks noGrp="1"/>
          </p:cNvSpPr>
          <p:nvPr>
            <p:ph type="media" idx="2"/>
          </p:nvPr>
        </p:nvSpPr>
        <p:spPr>
          <a:xfrm>
            <a:off x="4635500" y="1257300"/>
            <a:ext cx="4236900" cy="3657600"/>
          </a:xfrm>
          <a:prstGeom prst="rect">
            <a:avLst/>
          </a:prstGeom>
          <a:noFill/>
          <a:ln>
            <a:noFill/>
          </a:ln>
          <a:effectLst>
            <a:outerShdw dist="45791" dir="2021404" algn="ctr" rotWithShape="0">
              <a:srgbClr val="000000"/>
            </a:outerShdw>
          </a:effectLst>
        </p:spPr>
        <p:txBody>
          <a:bodyPr spcFirstLastPara="1" wrap="square" lIns="92075" tIns="46025" rIns="92075" bIns="46025" anchor="t" anchorCtr="0">
            <a:noAutofit/>
          </a:bodyPr>
          <a:lstStyle>
            <a:lvl1pPr marR="0" lvl="0" algn="l" rtl="0">
              <a:lnSpc>
                <a:spcPct val="110000"/>
              </a:lnSpc>
              <a:spcBef>
                <a:spcPts val="600"/>
              </a:spcBef>
              <a:spcAft>
                <a:spcPts val="0"/>
              </a:spcAft>
              <a:buClr>
                <a:srgbClr val="FEBF02"/>
              </a:buClr>
              <a:buSzPts val="3100"/>
              <a:buFont typeface="Arial"/>
              <a:buChar char="•"/>
              <a:defRPr sz="3100" b="1" i="1" u="none" strike="noStrike" cap="none">
                <a:solidFill>
                  <a:srgbClr val="FEBF02"/>
                </a:solidFill>
                <a:latin typeface="Arial"/>
                <a:ea typeface="Arial"/>
                <a:cs typeface="Arial"/>
                <a:sym typeface="Arial"/>
              </a:defRPr>
            </a:lvl1pPr>
            <a:lvl2pPr marR="0" lvl="1" algn="l" rtl="0">
              <a:lnSpc>
                <a:spcPct val="110000"/>
              </a:lnSpc>
              <a:spcBef>
                <a:spcPts val="600"/>
              </a:spcBef>
              <a:spcAft>
                <a:spcPts val="0"/>
              </a:spcAft>
              <a:buClr>
                <a:srgbClr val="60C900"/>
              </a:buClr>
              <a:buSzPts val="2600"/>
              <a:buFont typeface="Arial"/>
              <a:buChar char="•"/>
              <a:defRPr sz="2600" b="0" i="0" u="none" strike="noStrike" cap="none">
                <a:solidFill>
                  <a:schemeClr val="lt1"/>
                </a:solidFill>
                <a:latin typeface="Arial"/>
                <a:ea typeface="Arial"/>
                <a:cs typeface="Arial"/>
                <a:sym typeface="Arial"/>
              </a:defRPr>
            </a:lvl2pPr>
            <a:lvl3pPr marR="0" lvl="2" algn="l" rtl="0">
              <a:lnSpc>
                <a:spcPct val="90000"/>
              </a:lnSpc>
              <a:spcBef>
                <a:spcPts val="600"/>
              </a:spcBef>
              <a:spcAft>
                <a:spcPts val="0"/>
              </a:spcAft>
              <a:buClr>
                <a:srgbClr val="60C900"/>
              </a:buClr>
              <a:buSzPts val="2600"/>
              <a:buFont typeface="Arial"/>
              <a:buChar char="–"/>
              <a:defRPr sz="2600" b="0" i="1" u="none" strike="noStrike" cap="none">
                <a:solidFill>
                  <a:schemeClr val="lt1"/>
                </a:solidFill>
                <a:latin typeface="Arial"/>
                <a:ea typeface="Arial"/>
                <a:cs typeface="Arial"/>
                <a:sym typeface="Arial"/>
              </a:defRPr>
            </a:lvl3pPr>
            <a:lvl4pPr marR="0" lvl="3" algn="l" rtl="0">
              <a:lnSpc>
                <a:spcPct val="60000"/>
              </a:lnSpc>
              <a:spcBef>
                <a:spcPts val="600"/>
              </a:spcBef>
              <a:spcAft>
                <a:spcPts val="0"/>
              </a:spcAft>
              <a:buClr>
                <a:srgbClr val="60C900"/>
              </a:buClr>
              <a:buSzPts val="2200"/>
              <a:buFont typeface="Arial"/>
              <a:buChar char="•"/>
              <a:defRPr sz="2200" b="0" i="0" u="none" strike="noStrike" cap="none">
                <a:solidFill>
                  <a:schemeClr val="lt1"/>
                </a:solidFill>
                <a:latin typeface="Arial"/>
                <a:ea typeface="Arial"/>
                <a:cs typeface="Arial"/>
                <a:sym typeface="Arial"/>
              </a:defRPr>
            </a:lvl4pPr>
            <a:lvl5pPr marR="0" lvl="4" algn="l" rtl="0">
              <a:lnSpc>
                <a:spcPct val="60000"/>
              </a:lnSpc>
              <a:spcBef>
                <a:spcPts val="600"/>
              </a:spcBef>
              <a:spcAft>
                <a:spcPts val="0"/>
              </a:spcAft>
              <a:buClr>
                <a:srgbClr val="60C900"/>
              </a:buClr>
              <a:buSzPts val="2200"/>
              <a:buFont typeface="Book Antiqua"/>
              <a:buChar char="–"/>
              <a:defRPr sz="2200" b="0" i="0" u="none" strike="noStrike" cap="none">
                <a:solidFill>
                  <a:schemeClr val="lt1"/>
                </a:solidFill>
                <a:latin typeface="Arial"/>
                <a:ea typeface="Arial"/>
                <a:cs typeface="Arial"/>
                <a:sym typeface="Arial"/>
              </a:defRPr>
            </a:lvl5pPr>
            <a:lvl6pPr marR="0" lvl="5" algn="l" rtl="0">
              <a:lnSpc>
                <a:spcPct val="60000"/>
              </a:lnSpc>
              <a:spcBef>
                <a:spcPts val="600"/>
              </a:spcBef>
              <a:spcAft>
                <a:spcPts val="0"/>
              </a:spcAft>
              <a:buClr>
                <a:srgbClr val="60C900"/>
              </a:buClr>
              <a:buSzPts val="2200"/>
              <a:buFont typeface="Book Antiqua"/>
              <a:buChar char="–"/>
              <a:defRPr sz="2200" b="0" i="0" u="none" strike="noStrike" cap="none">
                <a:solidFill>
                  <a:schemeClr val="lt1"/>
                </a:solidFill>
                <a:latin typeface="Arial"/>
                <a:ea typeface="Arial"/>
                <a:cs typeface="Arial"/>
                <a:sym typeface="Arial"/>
              </a:defRPr>
            </a:lvl6pPr>
            <a:lvl7pPr marR="0" lvl="6" algn="l" rtl="0">
              <a:lnSpc>
                <a:spcPct val="60000"/>
              </a:lnSpc>
              <a:spcBef>
                <a:spcPts val="600"/>
              </a:spcBef>
              <a:spcAft>
                <a:spcPts val="0"/>
              </a:spcAft>
              <a:buClr>
                <a:srgbClr val="60C900"/>
              </a:buClr>
              <a:buSzPts val="2200"/>
              <a:buFont typeface="Book Antiqua"/>
              <a:buChar char="–"/>
              <a:defRPr sz="2200" b="0" i="0" u="none" strike="noStrike" cap="none">
                <a:solidFill>
                  <a:schemeClr val="lt1"/>
                </a:solidFill>
                <a:latin typeface="Arial"/>
                <a:ea typeface="Arial"/>
                <a:cs typeface="Arial"/>
                <a:sym typeface="Arial"/>
              </a:defRPr>
            </a:lvl7pPr>
            <a:lvl8pPr marR="0" lvl="7" algn="l" rtl="0">
              <a:lnSpc>
                <a:spcPct val="60000"/>
              </a:lnSpc>
              <a:spcBef>
                <a:spcPts val="600"/>
              </a:spcBef>
              <a:spcAft>
                <a:spcPts val="0"/>
              </a:spcAft>
              <a:buClr>
                <a:srgbClr val="60C900"/>
              </a:buClr>
              <a:buSzPts val="2200"/>
              <a:buFont typeface="Book Antiqua"/>
              <a:buChar char="–"/>
              <a:defRPr sz="2200" b="0" i="0" u="none" strike="noStrike" cap="none">
                <a:solidFill>
                  <a:schemeClr val="lt1"/>
                </a:solidFill>
                <a:latin typeface="Arial"/>
                <a:ea typeface="Arial"/>
                <a:cs typeface="Arial"/>
                <a:sym typeface="Arial"/>
              </a:defRPr>
            </a:lvl8pPr>
            <a:lvl9pPr marR="0" lvl="8" algn="l" rtl="0">
              <a:lnSpc>
                <a:spcPct val="60000"/>
              </a:lnSpc>
              <a:spcBef>
                <a:spcPts val="600"/>
              </a:spcBef>
              <a:spcAft>
                <a:spcPts val="600"/>
              </a:spcAft>
              <a:buClr>
                <a:srgbClr val="60C900"/>
              </a:buClr>
              <a:buSzPts val="2200"/>
              <a:buFont typeface="Book Antiqua"/>
              <a:buChar char="–"/>
              <a:defRPr sz="22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9626117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80"/>
        <p:cNvGrpSpPr/>
        <p:nvPr/>
      </p:nvGrpSpPr>
      <p:grpSpPr>
        <a:xfrm>
          <a:off x="0" y="0"/>
          <a:ext cx="0" cy="0"/>
          <a:chOff x="0" y="0"/>
          <a:chExt cx="0" cy="0"/>
        </a:xfrm>
      </p:grpSpPr>
      <p:sp>
        <p:nvSpPr>
          <p:cNvPr id="81" name="Google Shape;81;p21"/>
          <p:cNvSpPr txBox="1">
            <a:spLocks noGrp="1"/>
          </p:cNvSpPr>
          <p:nvPr>
            <p:ph type="title"/>
          </p:nvPr>
        </p:nvSpPr>
        <p:spPr>
          <a:xfrm>
            <a:off x="722313" y="3305175"/>
            <a:ext cx="7772400" cy="1021500"/>
          </a:xfrm>
          <a:prstGeom prst="rect">
            <a:avLst/>
          </a:prstGeom>
          <a:noFill/>
          <a:ln>
            <a:noFill/>
          </a:ln>
        </p:spPr>
        <p:txBody>
          <a:bodyPr spcFirstLastPara="1" wrap="square" lIns="90475" tIns="44450" rIns="90475" bIns="44450" anchor="t" anchorCtr="0">
            <a:noAutofit/>
          </a:bodyPr>
          <a:lstStyle>
            <a:lvl1pPr lvl="0" algn="l">
              <a:lnSpc>
                <a:spcPct val="104000"/>
              </a:lnSpc>
              <a:spcBef>
                <a:spcPts val="0"/>
              </a:spcBef>
              <a:spcAft>
                <a:spcPts val="0"/>
              </a:spcAft>
              <a:buSzPts val="1400"/>
              <a:buNone/>
              <a:defRPr sz="4000" b="1" cap="none"/>
            </a:lvl1pPr>
            <a:lvl2pPr lvl="1" algn="l">
              <a:lnSpc>
                <a:spcPct val="104000"/>
              </a:lnSpc>
              <a:spcBef>
                <a:spcPts val="0"/>
              </a:spcBef>
              <a:spcAft>
                <a:spcPts val="0"/>
              </a:spcAft>
              <a:buSzPts val="1400"/>
              <a:buNone/>
              <a:defRPr/>
            </a:lvl2pPr>
            <a:lvl3pPr lvl="2" algn="l">
              <a:lnSpc>
                <a:spcPct val="104000"/>
              </a:lnSpc>
              <a:spcBef>
                <a:spcPts val="0"/>
              </a:spcBef>
              <a:spcAft>
                <a:spcPts val="0"/>
              </a:spcAft>
              <a:buSzPts val="1400"/>
              <a:buNone/>
              <a:defRPr/>
            </a:lvl3pPr>
            <a:lvl4pPr lvl="3" algn="l">
              <a:lnSpc>
                <a:spcPct val="104000"/>
              </a:lnSpc>
              <a:spcBef>
                <a:spcPts val="0"/>
              </a:spcBef>
              <a:spcAft>
                <a:spcPts val="0"/>
              </a:spcAft>
              <a:buSzPts val="1400"/>
              <a:buNone/>
              <a:defRPr/>
            </a:lvl4pPr>
            <a:lvl5pPr lvl="4" algn="l">
              <a:lnSpc>
                <a:spcPct val="104000"/>
              </a:lnSpc>
              <a:spcBef>
                <a:spcPts val="0"/>
              </a:spcBef>
              <a:spcAft>
                <a:spcPts val="0"/>
              </a:spcAft>
              <a:buSzPts val="1400"/>
              <a:buNone/>
              <a:defRPr/>
            </a:lvl5pPr>
            <a:lvl6pPr lvl="5" algn="l">
              <a:lnSpc>
                <a:spcPct val="104000"/>
              </a:lnSpc>
              <a:spcBef>
                <a:spcPts val="0"/>
              </a:spcBef>
              <a:spcAft>
                <a:spcPts val="0"/>
              </a:spcAft>
              <a:buSzPts val="1400"/>
              <a:buNone/>
              <a:defRPr/>
            </a:lvl6pPr>
            <a:lvl7pPr lvl="6" algn="l">
              <a:lnSpc>
                <a:spcPct val="104000"/>
              </a:lnSpc>
              <a:spcBef>
                <a:spcPts val="0"/>
              </a:spcBef>
              <a:spcAft>
                <a:spcPts val="0"/>
              </a:spcAft>
              <a:buSzPts val="1400"/>
              <a:buNone/>
              <a:defRPr/>
            </a:lvl7pPr>
            <a:lvl8pPr lvl="7" algn="l">
              <a:lnSpc>
                <a:spcPct val="104000"/>
              </a:lnSpc>
              <a:spcBef>
                <a:spcPts val="0"/>
              </a:spcBef>
              <a:spcAft>
                <a:spcPts val="0"/>
              </a:spcAft>
              <a:buSzPts val="1400"/>
              <a:buNone/>
              <a:defRPr/>
            </a:lvl8pPr>
            <a:lvl9pPr lvl="8" algn="l">
              <a:lnSpc>
                <a:spcPct val="104000"/>
              </a:lnSpc>
              <a:spcBef>
                <a:spcPts val="0"/>
              </a:spcBef>
              <a:spcAft>
                <a:spcPts val="0"/>
              </a:spcAft>
              <a:buSzPts val="1400"/>
              <a:buNone/>
              <a:defRPr/>
            </a:lvl9pPr>
          </a:lstStyle>
          <a:p>
            <a:endParaRPr/>
          </a:p>
        </p:txBody>
      </p:sp>
      <p:sp>
        <p:nvSpPr>
          <p:cNvPr id="82" name="Google Shape;82;p21"/>
          <p:cNvSpPr txBox="1">
            <a:spLocks noGrp="1"/>
          </p:cNvSpPr>
          <p:nvPr>
            <p:ph type="body" idx="1"/>
          </p:nvPr>
        </p:nvSpPr>
        <p:spPr>
          <a:xfrm>
            <a:off x="722313" y="2180035"/>
            <a:ext cx="7772400" cy="1125000"/>
          </a:xfrm>
          <a:prstGeom prst="rect">
            <a:avLst/>
          </a:prstGeom>
          <a:noFill/>
          <a:ln>
            <a:noFill/>
          </a:ln>
          <a:effectLst>
            <a:outerShdw dist="45791" dir="2021404" algn="ctr" rotWithShape="0">
              <a:srgbClr val="000000"/>
            </a:outerShdw>
          </a:effectLst>
        </p:spPr>
        <p:txBody>
          <a:bodyPr spcFirstLastPara="1" wrap="square" lIns="92075" tIns="46025" rIns="92075" bIns="46025" anchor="b" anchorCtr="0">
            <a:noAutofit/>
          </a:bodyPr>
          <a:lstStyle>
            <a:lvl1pPr marL="457200" lvl="0" indent="-228600" algn="l">
              <a:lnSpc>
                <a:spcPct val="110000"/>
              </a:lnSpc>
              <a:spcBef>
                <a:spcPts val="600"/>
              </a:spcBef>
              <a:spcAft>
                <a:spcPts val="0"/>
              </a:spcAft>
              <a:buClr>
                <a:srgbClr val="FEBF02"/>
              </a:buClr>
              <a:buSzPts val="2000"/>
              <a:buFont typeface="Arial"/>
              <a:buNone/>
              <a:defRPr sz="2000"/>
            </a:lvl1pPr>
            <a:lvl2pPr marL="914400" lvl="1" indent="-228600" algn="l">
              <a:lnSpc>
                <a:spcPct val="110000"/>
              </a:lnSpc>
              <a:spcBef>
                <a:spcPts val="600"/>
              </a:spcBef>
              <a:spcAft>
                <a:spcPts val="0"/>
              </a:spcAft>
              <a:buSzPts val="1800"/>
              <a:buFont typeface="Arial"/>
              <a:buNone/>
              <a:defRPr sz="1800"/>
            </a:lvl2pPr>
            <a:lvl3pPr marL="1371600" lvl="2" indent="-228600" algn="l">
              <a:lnSpc>
                <a:spcPct val="90000"/>
              </a:lnSpc>
              <a:spcBef>
                <a:spcPts val="600"/>
              </a:spcBef>
              <a:spcAft>
                <a:spcPts val="0"/>
              </a:spcAft>
              <a:buSzPts val="1600"/>
              <a:buFont typeface="Arial"/>
              <a:buNone/>
              <a:defRPr sz="1600"/>
            </a:lvl3pPr>
            <a:lvl4pPr marL="1828800" lvl="3" indent="-228600" algn="l">
              <a:lnSpc>
                <a:spcPct val="60000"/>
              </a:lnSpc>
              <a:spcBef>
                <a:spcPts val="600"/>
              </a:spcBef>
              <a:spcAft>
                <a:spcPts val="0"/>
              </a:spcAft>
              <a:buSzPts val="1400"/>
              <a:buFont typeface="Arial"/>
              <a:buNone/>
              <a:defRPr sz="1400"/>
            </a:lvl4pPr>
            <a:lvl5pPr marL="2286000" lvl="4" indent="-228600" algn="l">
              <a:lnSpc>
                <a:spcPct val="60000"/>
              </a:lnSpc>
              <a:spcBef>
                <a:spcPts val="600"/>
              </a:spcBef>
              <a:spcAft>
                <a:spcPts val="0"/>
              </a:spcAft>
              <a:buSzPts val="1400"/>
              <a:buNone/>
              <a:defRPr sz="1400"/>
            </a:lvl5pPr>
            <a:lvl6pPr marL="2743200" lvl="5" indent="-228600" algn="l">
              <a:lnSpc>
                <a:spcPct val="60000"/>
              </a:lnSpc>
              <a:spcBef>
                <a:spcPts val="600"/>
              </a:spcBef>
              <a:spcAft>
                <a:spcPts val="0"/>
              </a:spcAft>
              <a:buSzPts val="1400"/>
              <a:buNone/>
              <a:defRPr sz="1400"/>
            </a:lvl6pPr>
            <a:lvl7pPr marL="3200400" lvl="6" indent="-228600" algn="l">
              <a:lnSpc>
                <a:spcPct val="60000"/>
              </a:lnSpc>
              <a:spcBef>
                <a:spcPts val="600"/>
              </a:spcBef>
              <a:spcAft>
                <a:spcPts val="0"/>
              </a:spcAft>
              <a:buSzPts val="1400"/>
              <a:buNone/>
              <a:defRPr sz="1400"/>
            </a:lvl7pPr>
            <a:lvl8pPr marL="3657600" lvl="7" indent="-228600" algn="l">
              <a:lnSpc>
                <a:spcPct val="60000"/>
              </a:lnSpc>
              <a:spcBef>
                <a:spcPts val="600"/>
              </a:spcBef>
              <a:spcAft>
                <a:spcPts val="0"/>
              </a:spcAft>
              <a:buSzPts val="1400"/>
              <a:buNone/>
              <a:defRPr sz="1400"/>
            </a:lvl8pPr>
            <a:lvl9pPr marL="4114800" lvl="8" indent="-228600" algn="l">
              <a:lnSpc>
                <a:spcPct val="60000"/>
              </a:lnSpc>
              <a:spcBef>
                <a:spcPts val="600"/>
              </a:spcBef>
              <a:spcAft>
                <a:spcPts val="600"/>
              </a:spcAft>
              <a:buSzPts val="1400"/>
              <a:buNone/>
              <a:defRPr sz="1400"/>
            </a:lvl9pPr>
          </a:lstStyle>
          <a:p>
            <a:endParaRPr/>
          </a:p>
        </p:txBody>
      </p:sp>
    </p:spTree>
    <p:extLst>
      <p:ext uri="{BB962C8B-B14F-4D97-AF65-F5344CB8AC3E}">
        <p14:creationId xmlns:p14="http://schemas.microsoft.com/office/powerpoint/2010/main" val="42773967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83"/>
        <p:cNvGrpSpPr/>
        <p:nvPr/>
      </p:nvGrpSpPr>
      <p:grpSpPr>
        <a:xfrm>
          <a:off x="0" y="0"/>
          <a:ext cx="0" cy="0"/>
          <a:chOff x="0" y="0"/>
          <a:chExt cx="0" cy="0"/>
        </a:xfrm>
      </p:grpSpPr>
      <p:sp>
        <p:nvSpPr>
          <p:cNvPr id="84" name="Google Shape;84;p22"/>
          <p:cNvSpPr txBox="1">
            <a:spLocks noGrp="1"/>
          </p:cNvSpPr>
          <p:nvPr>
            <p:ph type="title"/>
          </p:nvPr>
        </p:nvSpPr>
        <p:spPr>
          <a:xfrm>
            <a:off x="260350" y="228600"/>
            <a:ext cx="8578800" cy="857400"/>
          </a:xfrm>
          <a:prstGeom prst="rect">
            <a:avLst/>
          </a:prstGeom>
          <a:noFill/>
          <a:ln>
            <a:noFill/>
          </a:ln>
        </p:spPr>
        <p:txBody>
          <a:bodyPr spcFirstLastPara="1" wrap="square" lIns="90475" tIns="44450" rIns="90475" bIns="44450" anchor="b" anchorCtr="0">
            <a:noAutofit/>
          </a:bodyPr>
          <a:lstStyle>
            <a:lvl1pPr lvl="0" algn="l">
              <a:lnSpc>
                <a:spcPct val="104000"/>
              </a:lnSpc>
              <a:spcBef>
                <a:spcPts val="0"/>
              </a:spcBef>
              <a:spcAft>
                <a:spcPts val="0"/>
              </a:spcAft>
              <a:buSzPts val="1400"/>
              <a:buNone/>
              <a:defRPr/>
            </a:lvl1pPr>
            <a:lvl2pPr lvl="1" algn="l">
              <a:lnSpc>
                <a:spcPct val="104000"/>
              </a:lnSpc>
              <a:spcBef>
                <a:spcPts val="0"/>
              </a:spcBef>
              <a:spcAft>
                <a:spcPts val="0"/>
              </a:spcAft>
              <a:buSzPts val="1400"/>
              <a:buNone/>
              <a:defRPr/>
            </a:lvl2pPr>
            <a:lvl3pPr lvl="2" algn="l">
              <a:lnSpc>
                <a:spcPct val="104000"/>
              </a:lnSpc>
              <a:spcBef>
                <a:spcPts val="0"/>
              </a:spcBef>
              <a:spcAft>
                <a:spcPts val="0"/>
              </a:spcAft>
              <a:buSzPts val="1400"/>
              <a:buNone/>
              <a:defRPr/>
            </a:lvl3pPr>
            <a:lvl4pPr lvl="3" algn="l">
              <a:lnSpc>
                <a:spcPct val="104000"/>
              </a:lnSpc>
              <a:spcBef>
                <a:spcPts val="0"/>
              </a:spcBef>
              <a:spcAft>
                <a:spcPts val="0"/>
              </a:spcAft>
              <a:buSzPts val="1400"/>
              <a:buNone/>
              <a:defRPr/>
            </a:lvl4pPr>
            <a:lvl5pPr lvl="4" algn="l">
              <a:lnSpc>
                <a:spcPct val="104000"/>
              </a:lnSpc>
              <a:spcBef>
                <a:spcPts val="0"/>
              </a:spcBef>
              <a:spcAft>
                <a:spcPts val="0"/>
              </a:spcAft>
              <a:buSzPts val="1400"/>
              <a:buNone/>
              <a:defRPr/>
            </a:lvl5pPr>
            <a:lvl6pPr lvl="5" algn="l">
              <a:lnSpc>
                <a:spcPct val="104000"/>
              </a:lnSpc>
              <a:spcBef>
                <a:spcPts val="0"/>
              </a:spcBef>
              <a:spcAft>
                <a:spcPts val="0"/>
              </a:spcAft>
              <a:buSzPts val="1400"/>
              <a:buNone/>
              <a:defRPr/>
            </a:lvl6pPr>
            <a:lvl7pPr lvl="6" algn="l">
              <a:lnSpc>
                <a:spcPct val="104000"/>
              </a:lnSpc>
              <a:spcBef>
                <a:spcPts val="0"/>
              </a:spcBef>
              <a:spcAft>
                <a:spcPts val="0"/>
              </a:spcAft>
              <a:buSzPts val="1400"/>
              <a:buNone/>
              <a:defRPr/>
            </a:lvl7pPr>
            <a:lvl8pPr lvl="7" algn="l">
              <a:lnSpc>
                <a:spcPct val="104000"/>
              </a:lnSpc>
              <a:spcBef>
                <a:spcPts val="0"/>
              </a:spcBef>
              <a:spcAft>
                <a:spcPts val="0"/>
              </a:spcAft>
              <a:buSzPts val="1400"/>
              <a:buNone/>
              <a:defRPr/>
            </a:lvl8pPr>
            <a:lvl9pPr lvl="8" algn="l">
              <a:lnSpc>
                <a:spcPct val="104000"/>
              </a:lnSpc>
              <a:spcBef>
                <a:spcPts val="0"/>
              </a:spcBef>
              <a:spcAft>
                <a:spcPts val="0"/>
              </a:spcAft>
              <a:buSzPts val="1400"/>
              <a:buNone/>
              <a:defRPr/>
            </a:lvl9pPr>
          </a:lstStyle>
          <a:p>
            <a:endParaRPr/>
          </a:p>
        </p:txBody>
      </p:sp>
      <p:sp>
        <p:nvSpPr>
          <p:cNvPr id="85" name="Google Shape;85;p22"/>
          <p:cNvSpPr txBox="1">
            <a:spLocks noGrp="1"/>
          </p:cNvSpPr>
          <p:nvPr>
            <p:ph type="body" idx="1"/>
          </p:nvPr>
        </p:nvSpPr>
        <p:spPr>
          <a:xfrm>
            <a:off x="247650" y="1257300"/>
            <a:ext cx="4235400" cy="3657600"/>
          </a:xfrm>
          <a:prstGeom prst="rect">
            <a:avLst/>
          </a:prstGeom>
          <a:noFill/>
          <a:ln>
            <a:noFill/>
          </a:ln>
          <a:effectLst>
            <a:outerShdw dist="45791" dir="2021404" algn="ctr" rotWithShape="0">
              <a:srgbClr val="000000"/>
            </a:outerShdw>
          </a:effectLst>
        </p:spPr>
        <p:txBody>
          <a:bodyPr spcFirstLastPara="1" wrap="square" lIns="92075" tIns="46025" rIns="92075" bIns="46025" anchor="t" anchorCtr="0">
            <a:noAutofit/>
          </a:bodyPr>
          <a:lstStyle>
            <a:lvl1pPr marL="457200" lvl="0" indent="-406400" algn="l">
              <a:lnSpc>
                <a:spcPct val="110000"/>
              </a:lnSpc>
              <a:spcBef>
                <a:spcPts val="600"/>
              </a:spcBef>
              <a:spcAft>
                <a:spcPts val="0"/>
              </a:spcAft>
              <a:buClr>
                <a:srgbClr val="FEBF02"/>
              </a:buClr>
              <a:buSzPts val="2800"/>
              <a:buFont typeface="Arial"/>
              <a:buChar char="•"/>
              <a:defRPr sz="2800"/>
            </a:lvl1pPr>
            <a:lvl2pPr marL="914400" lvl="1" indent="-381000" algn="l">
              <a:lnSpc>
                <a:spcPct val="110000"/>
              </a:lnSpc>
              <a:spcBef>
                <a:spcPts val="600"/>
              </a:spcBef>
              <a:spcAft>
                <a:spcPts val="0"/>
              </a:spcAft>
              <a:buSzPts val="2400"/>
              <a:buFont typeface="Arial"/>
              <a:buChar char="•"/>
              <a:defRPr sz="2400"/>
            </a:lvl2pPr>
            <a:lvl3pPr marL="1371600" lvl="2" indent="-355600" algn="l">
              <a:lnSpc>
                <a:spcPct val="90000"/>
              </a:lnSpc>
              <a:spcBef>
                <a:spcPts val="600"/>
              </a:spcBef>
              <a:spcAft>
                <a:spcPts val="0"/>
              </a:spcAft>
              <a:buSzPts val="2000"/>
              <a:buFont typeface="Arial"/>
              <a:buChar char="–"/>
              <a:defRPr sz="2000"/>
            </a:lvl3pPr>
            <a:lvl4pPr marL="1828800" lvl="3" indent="-342900" algn="l">
              <a:lnSpc>
                <a:spcPct val="60000"/>
              </a:lnSpc>
              <a:spcBef>
                <a:spcPts val="600"/>
              </a:spcBef>
              <a:spcAft>
                <a:spcPts val="0"/>
              </a:spcAft>
              <a:buSzPts val="1800"/>
              <a:buFont typeface="Arial"/>
              <a:buChar char="•"/>
              <a:defRPr sz="1800"/>
            </a:lvl4pPr>
            <a:lvl5pPr marL="2286000" lvl="4" indent="-342900" algn="l">
              <a:lnSpc>
                <a:spcPct val="60000"/>
              </a:lnSpc>
              <a:spcBef>
                <a:spcPts val="600"/>
              </a:spcBef>
              <a:spcAft>
                <a:spcPts val="0"/>
              </a:spcAft>
              <a:buSzPts val="1800"/>
              <a:buChar char="–"/>
              <a:defRPr sz="1800"/>
            </a:lvl5pPr>
            <a:lvl6pPr marL="2743200" lvl="5" indent="-342900" algn="l">
              <a:lnSpc>
                <a:spcPct val="60000"/>
              </a:lnSpc>
              <a:spcBef>
                <a:spcPts val="600"/>
              </a:spcBef>
              <a:spcAft>
                <a:spcPts val="0"/>
              </a:spcAft>
              <a:buSzPts val="1800"/>
              <a:buChar char="–"/>
              <a:defRPr sz="1800"/>
            </a:lvl6pPr>
            <a:lvl7pPr marL="3200400" lvl="6" indent="-342900" algn="l">
              <a:lnSpc>
                <a:spcPct val="60000"/>
              </a:lnSpc>
              <a:spcBef>
                <a:spcPts val="600"/>
              </a:spcBef>
              <a:spcAft>
                <a:spcPts val="0"/>
              </a:spcAft>
              <a:buSzPts val="1800"/>
              <a:buChar char="–"/>
              <a:defRPr sz="1800"/>
            </a:lvl7pPr>
            <a:lvl8pPr marL="3657600" lvl="7" indent="-342900" algn="l">
              <a:lnSpc>
                <a:spcPct val="60000"/>
              </a:lnSpc>
              <a:spcBef>
                <a:spcPts val="600"/>
              </a:spcBef>
              <a:spcAft>
                <a:spcPts val="0"/>
              </a:spcAft>
              <a:buSzPts val="1800"/>
              <a:buChar char="–"/>
              <a:defRPr sz="1800"/>
            </a:lvl8pPr>
            <a:lvl9pPr marL="4114800" lvl="8" indent="-342900" algn="l">
              <a:lnSpc>
                <a:spcPct val="60000"/>
              </a:lnSpc>
              <a:spcBef>
                <a:spcPts val="600"/>
              </a:spcBef>
              <a:spcAft>
                <a:spcPts val="600"/>
              </a:spcAft>
              <a:buSzPts val="1800"/>
              <a:buChar char="–"/>
              <a:defRPr sz="1800"/>
            </a:lvl9pPr>
          </a:lstStyle>
          <a:p>
            <a:endParaRPr/>
          </a:p>
        </p:txBody>
      </p:sp>
      <p:sp>
        <p:nvSpPr>
          <p:cNvPr id="86" name="Google Shape;86;p22"/>
          <p:cNvSpPr txBox="1">
            <a:spLocks noGrp="1"/>
          </p:cNvSpPr>
          <p:nvPr>
            <p:ph type="body" idx="2"/>
          </p:nvPr>
        </p:nvSpPr>
        <p:spPr>
          <a:xfrm>
            <a:off x="4635500" y="1257300"/>
            <a:ext cx="4236900" cy="3657600"/>
          </a:xfrm>
          <a:prstGeom prst="rect">
            <a:avLst/>
          </a:prstGeom>
          <a:noFill/>
          <a:ln>
            <a:noFill/>
          </a:ln>
          <a:effectLst>
            <a:outerShdw dist="45791" dir="2021404" algn="ctr" rotWithShape="0">
              <a:srgbClr val="000000"/>
            </a:outerShdw>
          </a:effectLst>
        </p:spPr>
        <p:txBody>
          <a:bodyPr spcFirstLastPara="1" wrap="square" lIns="92075" tIns="46025" rIns="92075" bIns="46025" anchor="t" anchorCtr="0">
            <a:noAutofit/>
          </a:bodyPr>
          <a:lstStyle>
            <a:lvl1pPr marL="457200" lvl="0" indent="-406400" algn="l">
              <a:lnSpc>
                <a:spcPct val="110000"/>
              </a:lnSpc>
              <a:spcBef>
                <a:spcPts val="600"/>
              </a:spcBef>
              <a:spcAft>
                <a:spcPts val="0"/>
              </a:spcAft>
              <a:buClr>
                <a:srgbClr val="FEBF02"/>
              </a:buClr>
              <a:buSzPts val="2800"/>
              <a:buFont typeface="Arial"/>
              <a:buChar char="•"/>
              <a:defRPr sz="2800"/>
            </a:lvl1pPr>
            <a:lvl2pPr marL="914400" lvl="1" indent="-381000" algn="l">
              <a:lnSpc>
                <a:spcPct val="110000"/>
              </a:lnSpc>
              <a:spcBef>
                <a:spcPts val="600"/>
              </a:spcBef>
              <a:spcAft>
                <a:spcPts val="0"/>
              </a:spcAft>
              <a:buSzPts val="2400"/>
              <a:buFont typeface="Arial"/>
              <a:buChar char="•"/>
              <a:defRPr sz="2400"/>
            </a:lvl2pPr>
            <a:lvl3pPr marL="1371600" lvl="2" indent="-355600" algn="l">
              <a:lnSpc>
                <a:spcPct val="90000"/>
              </a:lnSpc>
              <a:spcBef>
                <a:spcPts val="600"/>
              </a:spcBef>
              <a:spcAft>
                <a:spcPts val="0"/>
              </a:spcAft>
              <a:buSzPts val="2000"/>
              <a:buFont typeface="Arial"/>
              <a:buChar char="–"/>
              <a:defRPr sz="2000"/>
            </a:lvl3pPr>
            <a:lvl4pPr marL="1828800" lvl="3" indent="-342900" algn="l">
              <a:lnSpc>
                <a:spcPct val="60000"/>
              </a:lnSpc>
              <a:spcBef>
                <a:spcPts val="600"/>
              </a:spcBef>
              <a:spcAft>
                <a:spcPts val="0"/>
              </a:spcAft>
              <a:buSzPts val="1800"/>
              <a:buFont typeface="Arial"/>
              <a:buChar char="•"/>
              <a:defRPr sz="1800"/>
            </a:lvl4pPr>
            <a:lvl5pPr marL="2286000" lvl="4" indent="-342900" algn="l">
              <a:lnSpc>
                <a:spcPct val="60000"/>
              </a:lnSpc>
              <a:spcBef>
                <a:spcPts val="600"/>
              </a:spcBef>
              <a:spcAft>
                <a:spcPts val="0"/>
              </a:spcAft>
              <a:buSzPts val="1800"/>
              <a:buChar char="–"/>
              <a:defRPr sz="1800"/>
            </a:lvl5pPr>
            <a:lvl6pPr marL="2743200" lvl="5" indent="-342900" algn="l">
              <a:lnSpc>
                <a:spcPct val="60000"/>
              </a:lnSpc>
              <a:spcBef>
                <a:spcPts val="600"/>
              </a:spcBef>
              <a:spcAft>
                <a:spcPts val="0"/>
              </a:spcAft>
              <a:buSzPts val="1800"/>
              <a:buChar char="–"/>
              <a:defRPr sz="1800"/>
            </a:lvl6pPr>
            <a:lvl7pPr marL="3200400" lvl="6" indent="-342900" algn="l">
              <a:lnSpc>
                <a:spcPct val="60000"/>
              </a:lnSpc>
              <a:spcBef>
                <a:spcPts val="600"/>
              </a:spcBef>
              <a:spcAft>
                <a:spcPts val="0"/>
              </a:spcAft>
              <a:buSzPts val="1800"/>
              <a:buChar char="–"/>
              <a:defRPr sz="1800"/>
            </a:lvl7pPr>
            <a:lvl8pPr marL="3657600" lvl="7" indent="-342900" algn="l">
              <a:lnSpc>
                <a:spcPct val="60000"/>
              </a:lnSpc>
              <a:spcBef>
                <a:spcPts val="600"/>
              </a:spcBef>
              <a:spcAft>
                <a:spcPts val="0"/>
              </a:spcAft>
              <a:buSzPts val="1800"/>
              <a:buChar char="–"/>
              <a:defRPr sz="1800"/>
            </a:lvl8pPr>
            <a:lvl9pPr marL="4114800" lvl="8" indent="-342900" algn="l">
              <a:lnSpc>
                <a:spcPct val="60000"/>
              </a:lnSpc>
              <a:spcBef>
                <a:spcPts val="600"/>
              </a:spcBef>
              <a:spcAft>
                <a:spcPts val="600"/>
              </a:spcAft>
              <a:buSzPts val="1800"/>
              <a:buChar char="–"/>
              <a:defRPr sz="1800"/>
            </a:lvl9pPr>
          </a:lstStyle>
          <a:p>
            <a:endParaRPr/>
          </a:p>
        </p:txBody>
      </p:sp>
    </p:spTree>
    <p:extLst>
      <p:ext uri="{BB962C8B-B14F-4D97-AF65-F5344CB8AC3E}">
        <p14:creationId xmlns:p14="http://schemas.microsoft.com/office/powerpoint/2010/main" val="2944025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59"/>
        <p:cNvGrpSpPr/>
        <p:nvPr/>
      </p:nvGrpSpPr>
      <p:grpSpPr>
        <a:xfrm>
          <a:off x="0" y="0"/>
          <a:ext cx="0" cy="0"/>
          <a:chOff x="0" y="0"/>
          <a:chExt cx="0" cy="0"/>
        </a:xfrm>
      </p:grpSpPr>
      <p:sp>
        <p:nvSpPr>
          <p:cNvPr id="160" name="Google Shape;160;p29"/>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3000"/>
              <a:buNone/>
              <a:defRPr/>
            </a:lvl1pPr>
            <a:lvl2pPr lvl="1" algn="l" rtl="0">
              <a:lnSpc>
                <a:spcPct val="100000"/>
              </a:lnSpc>
              <a:spcBef>
                <a:spcPts val="0"/>
              </a:spcBef>
              <a:spcAft>
                <a:spcPts val="0"/>
              </a:spcAft>
              <a:buSzPts val="3000"/>
              <a:buNone/>
              <a:defRPr/>
            </a:lvl2pPr>
            <a:lvl3pPr lvl="2" algn="l" rtl="0">
              <a:lnSpc>
                <a:spcPct val="100000"/>
              </a:lnSpc>
              <a:spcBef>
                <a:spcPts val="0"/>
              </a:spcBef>
              <a:spcAft>
                <a:spcPts val="0"/>
              </a:spcAft>
              <a:buSzPts val="3000"/>
              <a:buNone/>
              <a:defRPr/>
            </a:lvl3pPr>
            <a:lvl4pPr lvl="3" algn="l" rtl="0">
              <a:lnSpc>
                <a:spcPct val="100000"/>
              </a:lnSpc>
              <a:spcBef>
                <a:spcPts val="0"/>
              </a:spcBef>
              <a:spcAft>
                <a:spcPts val="0"/>
              </a:spcAft>
              <a:buSzPts val="3000"/>
              <a:buNone/>
              <a:defRPr/>
            </a:lvl4pPr>
            <a:lvl5pPr lvl="4" algn="l" rtl="0">
              <a:lnSpc>
                <a:spcPct val="100000"/>
              </a:lnSpc>
              <a:spcBef>
                <a:spcPts val="0"/>
              </a:spcBef>
              <a:spcAft>
                <a:spcPts val="0"/>
              </a:spcAft>
              <a:buSzPts val="3000"/>
              <a:buNone/>
              <a:defRPr/>
            </a:lvl5pPr>
            <a:lvl6pPr lvl="5" algn="l" rtl="0">
              <a:lnSpc>
                <a:spcPct val="100000"/>
              </a:lnSpc>
              <a:spcBef>
                <a:spcPts val="0"/>
              </a:spcBef>
              <a:spcAft>
                <a:spcPts val="0"/>
              </a:spcAft>
              <a:buSzPts val="3000"/>
              <a:buNone/>
              <a:defRPr/>
            </a:lvl6pPr>
            <a:lvl7pPr lvl="6" algn="l" rtl="0">
              <a:lnSpc>
                <a:spcPct val="100000"/>
              </a:lnSpc>
              <a:spcBef>
                <a:spcPts val="0"/>
              </a:spcBef>
              <a:spcAft>
                <a:spcPts val="0"/>
              </a:spcAft>
              <a:buSzPts val="3000"/>
              <a:buNone/>
              <a:defRPr/>
            </a:lvl7pPr>
            <a:lvl8pPr lvl="7" algn="l" rtl="0">
              <a:lnSpc>
                <a:spcPct val="100000"/>
              </a:lnSpc>
              <a:spcBef>
                <a:spcPts val="0"/>
              </a:spcBef>
              <a:spcAft>
                <a:spcPts val="0"/>
              </a:spcAft>
              <a:buSzPts val="3000"/>
              <a:buNone/>
              <a:defRPr/>
            </a:lvl8pPr>
            <a:lvl9pPr lvl="8" algn="l" rtl="0">
              <a:lnSpc>
                <a:spcPct val="100000"/>
              </a:lnSpc>
              <a:spcBef>
                <a:spcPts val="0"/>
              </a:spcBef>
              <a:spcAft>
                <a:spcPts val="0"/>
              </a:spcAft>
              <a:buSzPts val="3000"/>
              <a:buNone/>
              <a:defRPr/>
            </a:lvl9pPr>
          </a:lstStyle>
          <a:p>
            <a:endParaRPr/>
          </a:p>
        </p:txBody>
      </p:sp>
      <p:sp>
        <p:nvSpPr>
          <p:cNvPr id="161" name="Google Shape;161;p29"/>
          <p:cNvSpPr txBox="1">
            <a:spLocks noGrp="1"/>
          </p:cNvSpPr>
          <p:nvPr>
            <p:ph type="body" idx="1"/>
          </p:nvPr>
        </p:nvSpPr>
        <p:spPr>
          <a:xfrm>
            <a:off x="311700" y="1229975"/>
            <a:ext cx="3999900" cy="33390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162" name="Google Shape;162;p29"/>
          <p:cNvSpPr txBox="1">
            <a:spLocks noGrp="1"/>
          </p:cNvSpPr>
          <p:nvPr>
            <p:ph type="body" idx="2"/>
          </p:nvPr>
        </p:nvSpPr>
        <p:spPr>
          <a:xfrm>
            <a:off x="4832400" y="1229975"/>
            <a:ext cx="3999900" cy="33390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163" name="Google Shape;163;p29"/>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87"/>
        <p:cNvGrpSpPr/>
        <p:nvPr/>
      </p:nvGrpSpPr>
      <p:grpSpPr>
        <a:xfrm>
          <a:off x="0" y="0"/>
          <a:ext cx="0" cy="0"/>
          <a:chOff x="0" y="0"/>
          <a:chExt cx="0" cy="0"/>
        </a:xfrm>
      </p:grpSpPr>
      <p:sp>
        <p:nvSpPr>
          <p:cNvPr id="88" name="Google Shape;88;p23"/>
          <p:cNvSpPr txBox="1">
            <a:spLocks noGrp="1"/>
          </p:cNvSpPr>
          <p:nvPr>
            <p:ph type="title"/>
          </p:nvPr>
        </p:nvSpPr>
        <p:spPr>
          <a:xfrm>
            <a:off x="457200" y="205978"/>
            <a:ext cx="8229600" cy="857400"/>
          </a:xfrm>
          <a:prstGeom prst="rect">
            <a:avLst/>
          </a:prstGeom>
          <a:noFill/>
          <a:ln>
            <a:noFill/>
          </a:ln>
        </p:spPr>
        <p:txBody>
          <a:bodyPr spcFirstLastPara="1" wrap="square" lIns="90475" tIns="44450" rIns="90475" bIns="44450" anchor="b" anchorCtr="0">
            <a:noAutofit/>
          </a:bodyPr>
          <a:lstStyle>
            <a:lvl1pPr lvl="0" algn="l">
              <a:lnSpc>
                <a:spcPct val="104000"/>
              </a:lnSpc>
              <a:spcBef>
                <a:spcPts val="0"/>
              </a:spcBef>
              <a:spcAft>
                <a:spcPts val="0"/>
              </a:spcAft>
              <a:buSzPts val="1400"/>
              <a:buNone/>
              <a:defRPr/>
            </a:lvl1pPr>
            <a:lvl2pPr lvl="1" algn="l">
              <a:lnSpc>
                <a:spcPct val="104000"/>
              </a:lnSpc>
              <a:spcBef>
                <a:spcPts val="0"/>
              </a:spcBef>
              <a:spcAft>
                <a:spcPts val="0"/>
              </a:spcAft>
              <a:buSzPts val="1400"/>
              <a:buNone/>
              <a:defRPr/>
            </a:lvl2pPr>
            <a:lvl3pPr lvl="2" algn="l">
              <a:lnSpc>
                <a:spcPct val="104000"/>
              </a:lnSpc>
              <a:spcBef>
                <a:spcPts val="0"/>
              </a:spcBef>
              <a:spcAft>
                <a:spcPts val="0"/>
              </a:spcAft>
              <a:buSzPts val="1400"/>
              <a:buNone/>
              <a:defRPr/>
            </a:lvl3pPr>
            <a:lvl4pPr lvl="3" algn="l">
              <a:lnSpc>
                <a:spcPct val="104000"/>
              </a:lnSpc>
              <a:spcBef>
                <a:spcPts val="0"/>
              </a:spcBef>
              <a:spcAft>
                <a:spcPts val="0"/>
              </a:spcAft>
              <a:buSzPts val="1400"/>
              <a:buNone/>
              <a:defRPr/>
            </a:lvl4pPr>
            <a:lvl5pPr lvl="4" algn="l">
              <a:lnSpc>
                <a:spcPct val="104000"/>
              </a:lnSpc>
              <a:spcBef>
                <a:spcPts val="0"/>
              </a:spcBef>
              <a:spcAft>
                <a:spcPts val="0"/>
              </a:spcAft>
              <a:buSzPts val="1400"/>
              <a:buNone/>
              <a:defRPr/>
            </a:lvl5pPr>
            <a:lvl6pPr lvl="5" algn="l">
              <a:lnSpc>
                <a:spcPct val="104000"/>
              </a:lnSpc>
              <a:spcBef>
                <a:spcPts val="0"/>
              </a:spcBef>
              <a:spcAft>
                <a:spcPts val="0"/>
              </a:spcAft>
              <a:buSzPts val="1400"/>
              <a:buNone/>
              <a:defRPr/>
            </a:lvl6pPr>
            <a:lvl7pPr lvl="6" algn="l">
              <a:lnSpc>
                <a:spcPct val="104000"/>
              </a:lnSpc>
              <a:spcBef>
                <a:spcPts val="0"/>
              </a:spcBef>
              <a:spcAft>
                <a:spcPts val="0"/>
              </a:spcAft>
              <a:buSzPts val="1400"/>
              <a:buNone/>
              <a:defRPr/>
            </a:lvl7pPr>
            <a:lvl8pPr lvl="7" algn="l">
              <a:lnSpc>
                <a:spcPct val="104000"/>
              </a:lnSpc>
              <a:spcBef>
                <a:spcPts val="0"/>
              </a:spcBef>
              <a:spcAft>
                <a:spcPts val="0"/>
              </a:spcAft>
              <a:buSzPts val="1400"/>
              <a:buNone/>
              <a:defRPr/>
            </a:lvl8pPr>
            <a:lvl9pPr lvl="8" algn="l">
              <a:lnSpc>
                <a:spcPct val="104000"/>
              </a:lnSpc>
              <a:spcBef>
                <a:spcPts val="0"/>
              </a:spcBef>
              <a:spcAft>
                <a:spcPts val="0"/>
              </a:spcAft>
              <a:buSzPts val="1400"/>
              <a:buNone/>
              <a:defRPr/>
            </a:lvl9pPr>
          </a:lstStyle>
          <a:p>
            <a:endParaRPr/>
          </a:p>
        </p:txBody>
      </p:sp>
      <p:sp>
        <p:nvSpPr>
          <p:cNvPr id="89" name="Google Shape;89;p23"/>
          <p:cNvSpPr txBox="1">
            <a:spLocks noGrp="1"/>
          </p:cNvSpPr>
          <p:nvPr>
            <p:ph type="body" idx="1"/>
          </p:nvPr>
        </p:nvSpPr>
        <p:spPr>
          <a:xfrm>
            <a:off x="457200" y="1151335"/>
            <a:ext cx="4040100" cy="479700"/>
          </a:xfrm>
          <a:prstGeom prst="rect">
            <a:avLst/>
          </a:prstGeom>
          <a:noFill/>
          <a:ln>
            <a:noFill/>
          </a:ln>
          <a:effectLst>
            <a:outerShdw dist="45791" dir="2021404" algn="ctr" rotWithShape="0">
              <a:srgbClr val="000000"/>
            </a:outerShdw>
          </a:effectLst>
        </p:spPr>
        <p:txBody>
          <a:bodyPr spcFirstLastPara="1" wrap="square" lIns="92075" tIns="46025" rIns="92075" bIns="46025" anchor="b" anchorCtr="0">
            <a:noAutofit/>
          </a:bodyPr>
          <a:lstStyle>
            <a:lvl1pPr marL="457200" lvl="0" indent="-228600" algn="l">
              <a:lnSpc>
                <a:spcPct val="110000"/>
              </a:lnSpc>
              <a:spcBef>
                <a:spcPts val="600"/>
              </a:spcBef>
              <a:spcAft>
                <a:spcPts val="0"/>
              </a:spcAft>
              <a:buClr>
                <a:srgbClr val="FEBF02"/>
              </a:buClr>
              <a:buSzPts val="2400"/>
              <a:buFont typeface="Arial"/>
              <a:buNone/>
              <a:defRPr sz="2400" b="1"/>
            </a:lvl1pPr>
            <a:lvl2pPr marL="914400" lvl="1" indent="-228600" algn="l">
              <a:lnSpc>
                <a:spcPct val="110000"/>
              </a:lnSpc>
              <a:spcBef>
                <a:spcPts val="600"/>
              </a:spcBef>
              <a:spcAft>
                <a:spcPts val="0"/>
              </a:spcAft>
              <a:buSzPts val="2000"/>
              <a:buFont typeface="Arial"/>
              <a:buNone/>
              <a:defRPr sz="2000" b="1"/>
            </a:lvl2pPr>
            <a:lvl3pPr marL="1371600" lvl="2" indent="-228600" algn="l">
              <a:lnSpc>
                <a:spcPct val="90000"/>
              </a:lnSpc>
              <a:spcBef>
                <a:spcPts val="600"/>
              </a:spcBef>
              <a:spcAft>
                <a:spcPts val="0"/>
              </a:spcAft>
              <a:buSzPts val="1800"/>
              <a:buFont typeface="Arial"/>
              <a:buNone/>
              <a:defRPr sz="1800" b="1"/>
            </a:lvl3pPr>
            <a:lvl4pPr marL="1828800" lvl="3" indent="-228600" algn="l">
              <a:lnSpc>
                <a:spcPct val="60000"/>
              </a:lnSpc>
              <a:spcBef>
                <a:spcPts val="600"/>
              </a:spcBef>
              <a:spcAft>
                <a:spcPts val="0"/>
              </a:spcAft>
              <a:buSzPts val="1600"/>
              <a:buFont typeface="Arial"/>
              <a:buNone/>
              <a:defRPr sz="1600" b="1"/>
            </a:lvl4pPr>
            <a:lvl5pPr marL="2286000" lvl="4" indent="-228600" algn="l">
              <a:lnSpc>
                <a:spcPct val="60000"/>
              </a:lnSpc>
              <a:spcBef>
                <a:spcPts val="600"/>
              </a:spcBef>
              <a:spcAft>
                <a:spcPts val="0"/>
              </a:spcAft>
              <a:buSzPts val="1600"/>
              <a:buNone/>
              <a:defRPr sz="1600" b="1"/>
            </a:lvl5pPr>
            <a:lvl6pPr marL="2743200" lvl="5" indent="-228600" algn="l">
              <a:lnSpc>
                <a:spcPct val="60000"/>
              </a:lnSpc>
              <a:spcBef>
                <a:spcPts val="600"/>
              </a:spcBef>
              <a:spcAft>
                <a:spcPts val="0"/>
              </a:spcAft>
              <a:buSzPts val="1600"/>
              <a:buNone/>
              <a:defRPr sz="1600" b="1"/>
            </a:lvl6pPr>
            <a:lvl7pPr marL="3200400" lvl="6" indent="-228600" algn="l">
              <a:lnSpc>
                <a:spcPct val="60000"/>
              </a:lnSpc>
              <a:spcBef>
                <a:spcPts val="600"/>
              </a:spcBef>
              <a:spcAft>
                <a:spcPts val="0"/>
              </a:spcAft>
              <a:buSzPts val="1600"/>
              <a:buNone/>
              <a:defRPr sz="1600" b="1"/>
            </a:lvl7pPr>
            <a:lvl8pPr marL="3657600" lvl="7" indent="-228600" algn="l">
              <a:lnSpc>
                <a:spcPct val="60000"/>
              </a:lnSpc>
              <a:spcBef>
                <a:spcPts val="600"/>
              </a:spcBef>
              <a:spcAft>
                <a:spcPts val="0"/>
              </a:spcAft>
              <a:buSzPts val="1600"/>
              <a:buNone/>
              <a:defRPr sz="1600" b="1"/>
            </a:lvl8pPr>
            <a:lvl9pPr marL="4114800" lvl="8" indent="-228600" algn="l">
              <a:lnSpc>
                <a:spcPct val="60000"/>
              </a:lnSpc>
              <a:spcBef>
                <a:spcPts val="600"/>
              </a:spcBef>
              <a:spcAft>
                <a:spcPts val="600"/>
              </a:spcAft>
              <a:buSzPts val="1600"/>
              <a:buNone/>
              <a:defRPr sz="1600" b="1"/>
            </a:lvl9pPr>
          </a:lstStyle>
          <a:p>
            <a:endParaRPr/>
          </a:p>
        </p:txBody>
      </p:sp>
      <p:sp>
        <p:nvSpPr>
          <p:cNvPr id="90" name="Google Shape;90;p23"/>
          <p:cNvSpPr txBox="1">
            <a:spLocks noGrp="1"/>
          </p:cNvSpPr>
          <p:nvPr>
            <p:ph type="body" idx="2"/>
          </p:nvPr>
        </p:nvSpPr>
        <p:spPr>
          <a:xfrm>
            <a:off x="457200" y="1631156"/>
            <a:ext cx="4040100" cy="2963400"/>
          </a:xfrm>
          <a:prstGeom prst="rect">
            <a:avLst/>
          </a:prstGeom>
          <a:noFill/>
          <a:ln>
            <a:noFill/>
          </a:ln>
          <a:effectLst>
            <a:outerShdw dist="45791" dir="2021404" algn="ctr" rotWithShape="0">
              <a:srgbClr val="000000"/>
            </a:outerShdw>
          </a:effectLst>
        </p:spPr>
        <p:txBody>
          <a:bodyPr spcFirstLastPara="1" wrap="square" lIns="92075" tIns="46025" rIns="92075" bIns="46025" anchor="t" anchorCtr="0">
            <a:noAutofit/>
          </a:bodyPr>
          <a:lstStyle>
            <a:lvl1pPr marL="457200" lvl="0" indent="-381000" algn="l">
              <a:lnSpc>
                <a:spcPct val="110000"/>
              </a:lnSpc>
              <a:spcBef>
                <a:spcPts val="600"/>
              </a:spcBef>
              <a:spcAft>
                <a:spcPts val="0"/>
              </a:spcAft>
              <a:buClr>
                <a:srgbClr val="FEBF02"/>
              </a:buClr>
              <a:buSzPts val="2400"/>
              <a:buFont typeface="Arial"/>
              <a:buChar char="•"/>
              <a:defRPr sz="2400"/>
            </a:lvl1pPr>
            <a:lvl2pPr marL="914400" lvl="1" indent="-355600" algn="l">
              <a:lnSpc>
                <a:spcPct val="110000"/>
              </a:lnSpc>
              <a:spcBef>
                <a:spcPts val="600"/>
              </a:spcBef>
              <a:spcAft>
                <a:spcPts val="0"/>
              </a:spcAft>
              <a:buSzPts val="2000"/>
              <a:buFont typeface="Arial"/>
              <a:buChar char="•"/>
              <a:defRPr sz="2000"/>
            </a:lvl2pPr>
            <a:lvl3pPr marL="1371600" lvl="2" indent="-342900" algn="l">
              <a:lnSpc>
                <a:spcPct val="90000"/>
              </a:lnSpc>
              <a:spcBef>
                <a:spcPts val="600"/>
              </a:spcBef>
              <a:spcAft>
                <a:spcPts val="0"/>
              </a:spcAft>
              <a:buSzPts val="1800"/>
              <a:buFont typeface="Arial"/>
              <a:buChar char="–"/>
              <a:defRPr sz="1800"/>
            </a:lvl3pPr>
            <a:lvl4pPr marL="1828800" lvl="3" indent="-330200" algn="l">
              <a:lnSpc>
                <a:spcPct val="60000"/>
              </a:lnSpc>
              <a:spcBef>
                <a:spcPts val="600"/>
              </a:spcBef>
              <a:spcAft>
                <a:spcPts val="0"/>
              </a:spcAft>
              <a:buSzPts val="1600"/>
              <a:buFont typeface="Arial"/>
              <a:buChar char="•"/>
              <a:defRPr sz="1600"/>
            </a:lvl4pPr>
            <a:lvl5pPr marL="2286000" lvl="4" indent="-330200" algn="l">
              <a:lnSpc>
                <a:spcPct val="60000"/>
              </a:lnSpc>
              <a:spcBef>
                <a:spcPts val="600"/>
              </a:spcBef>
              <a:spcAft>
                <a:spcPts val="0"/>
              </a:spcAft>
              <a:buSzPts val="1600"/>
              <a:buChar char="–"/>
              <a:defRPr sz="1600"/>
            </a:lvl5pPr>
            <a:lvl6pPr marL="2743200" lvl="5" indent="-330200" algn="l">
              <a:lnSpc>
                <a:spcPct val="60000"/>
              </a:lnSpc>
              <a:spcBef>
                <a:spcPts val="600"/>
              </a:spcBef>
              <a:spcAft>
                <a:spcPts val="0"/>
              </a:spcAft>
              <a:buSzPts val="1600"/>
              <a:buChar char="–"/>
              <a:defRPr sz="1600"/>
            </a:lvl6pPr>
            <a:lvl7pPr marL="3200400" lvl="6" indent="-330200" algn="l">
              <a:lnSpc>
                <a:spcPct val="60000"/>
              </a:lnSpc>
              <a:spcBef>
                <a:spcPts val="600"/>
              </a:spcBef>
              <a:spcAft>
                <a:spcPts val="0"/>
              </a:spcAft>
              <a:buSzPts val="1600"/>
              <a:buChar char="–"/>
              <a:defRPr sz="1600"/>
            </a:lvl7pPr>
            <a:lvl8pPr marL="3657600" lvl="7" indent="-330200" algn="l">
              <a:lnSpc>
                <a:spcPct val="60000"/>
              </a:lnSpc>
              <a:spcBef>
                <a:spcPts val="600"/>
              </a:spcBef>
              <a:spcAft>
                <a:spcPts val="0"/>
              </a:spcAft>
              <a:buSzPts val="1600"/>
              <a:buChar char="–"/>
              <a:defRPr sz="1600"/>
            </a:lvl8pPr>
            <a:lvl9pPr marL="4114800" lvl="8" indent="-330200" algn="l">
              <a:lnSpc>
                <a:spcPct val="60000"/>
              </a:lnSpc>
              <a:spcBef>
                <a:spcPts val="600"/>
              </a:spcBef>
              <a:spcAft>
                <a:spcPts val="600"/>
              </a:spcAft>
              <a:buSzPts val="1600"/>
              <a:buChar char="–"/>
              <a:defRPr sz="1600"/>
            </a:lvl9pPr>
          </a:lstStyle>
          <a:p>
            <a:endParaRPr/>
          </a:p>
        </p:txBody>
      </p:sp>
      <p:sp>
        <p:nvSpPr>
          <p:cNvPr id="91" name="Google Shape;91;p23"/>
          <p:cNvSpPr txBox="1">
            <a:spLocks noGrp="1"/>
          </p:cNvSpPr>
          <p:nvPr>
            <p:ph type="body" idx="3"/>
          </p:nvPr>
        </p:nvSpPr>
        <p:spPr>
          <a:xfrm>
            <a:off x="4645025" y="1151335"/>
            <a:ext cx="4041900" cy="479700"/>
          </a:xfrm>
          <a:prstGeom prst="rect">
            <a:avLst/>
          </a:prstGeom>
          <a:noFill/>
          <a:ln>
            <a:noFill/>
          </a:ln>
          <a:effectLst>
            <a:outerShdw dist="45791" dir="2021404" algn="ctr" rotWithShape="0">
              <a:srgbClr val="000000"/>
            </a:outerShdw>
          </a:effectLst>
        </p:spPr>
        <p:txBody>
          <a:bodyPr spcFirstLastPara="1" wrap="square" lIns="92075" tIns="46025" rIns="92075" bIns="46025" anchor="b" anchorCtr="0">
            <a:noAutofit/>
          </a:bodyPr>
          <a:lstStyle>
            <a:lvl1pPr marL="457200" lvl="0" indent="-228600" algn="l">
              <a:lnSpc>
                <a:spcPct val="110000"/>
              </a:lnSpc>
              <a:spcBef>
                <a:spcPts val="600"/>
              </a:spcBef>
              <a:spcAft>
                <a:spcPts val="0"/>
              </a:spcAft>
              <a:buClr>
                <a:srgbClr val="FEBF02"/>
              </a:buClr>
              <a:buSzPts val="2400"/>
              <a:buFont typeface="Arial"/>
              <a:buNone/>
              <a:defRPr sz="2400" b="1"/>
            </a:lvl1pPr>
            <a:lvl2pPr marL="914400" lvl="1" indent="-228600" algn="l">
              <a:lnSpc>
                <a:spcPct val="110000"/>
              </a:lnSpc>
              <a:spcBef>
                <a:spcPts val="600"/>
              </a:spcBef>
              <a:spcAft>
                <a:spcPts val="0"/>
              </a:spcAft>
              <a:buSzPts val="2000"/>
              <a:buFont typeface="Arial"/>
              <a:buNone/>
              <a:defRPr sz="2000" b="1"/>
            </a:lvl2pPr>
            <a:lvl3pPr marL="1371600" lvl="2" indent="-228600" algn="l">
              <a:lnSpc>
                <a:spcPct val="90000"/>
              </a:lnSpc>
              <a:spcBef>
                <a:spcPts val="600"/>
              </a:spcBef>
              <a:spcAft>
                <a:spcPts val="0"/>
              </a:spcAft>
              <a:buSzPts val="1800"/>
              <a:buFont typeface="Arial"/>
              <a:buNone/>
              <a:defRPr sz="1800" b="1"/>
            </a:lvl3pPr>
            <a:lvl4pPr marL="1828800" lvl="3" indent="-228600" algn="l">
              <a:lnSpc>
                <a:spcPct val="60000"/>
              </a:lnSpc>
              <a:spcBef>
                <a:spcPts val="600"/>
              </a:spcBef>
              <a:spcAft>
                <a:spcPts val="0"/>
              </a:spcAft>
              <a:buSzPts val="1600"/>
              <a:buFont typeface="Arial"/>
              <a:buNone/>
              <a:defRPr sz="1600" b="1"/>
            </a:lvl4pPr>
            <a:lvl5pPr marL="2286000" lvl="4" indent="-228600" algn="l">
              <a:lnSpc>
                <a:spcPct val="60000"/>
              </a:lnSpc>
              <a:spcBef>
                <a:spcPts val="600"/>
              </a:spcBef>
              <a:spcAft>
                <a:spcPts val="0"/>
              </a:spcAft>
              <a:buSzPts val="1600"/>
              <a:buNone/>
              <a:defRPr sz="1600" b="1"/>
            </a:lvl5pPr>
            <a:lvl6pPr marL="2743200" lvl="5" indent="-228600" algn="l">
              <a:lnSpc>
                <a:spcPct val="60000"/>
              </a:lnSpc>
              <a:spcBef>
                <a:spcPts val="600"/>
              </a:spcBef>
              <a:spcAft>
                <a:spcPts val="0"/>
              </a:spcAft>
              <a:buSzPts val="1600"/>
              <a:buNone/>
              <a:defRPr sz="1600" b="1"/>
            </a:lvl6pPr>
            <a:lvl7pPr marL="3200400" lvl="6" indent="-228600" algn="l">
              <a:lnSpc>
                <a:spcPct val="60000"/>
              </a:lnSpc>
              <a:spcBef>
                <a:spcPts val="600"/>
              </a:spcBef>
              <a:spcAft>
                <a:spcPts val="0"/>
              </a:spcAft>
              <a:buSzPts val="1600"/>
              <a:buNone/>
              <a:defRPr sz="1600" b="1"/>
            </a:lvl7pPr>
            <a:lvl8pPr marL="3657600" lvl="7" indent="-228600" algn="l">
              <a:lnSpc>
                <a:spcPct val="60000"/>
              </a:lnSpc>
              <a:spcBef>
                <a:spcPts val="600"/>
              </a:spcBef>
              <a:spcAft>
                <a:spcPts val="0"/>
              </a:spcAft>
              <a:buSzPts val="1600"/>
              <a:buNone/>
              <a:defRPr sz="1600" b="1"/>
            </a:lvl8pPr>
            <a:lvl9pPr marL="4114800" lvl="8" indent="-228600" algn="l">
              <a:lnSpc>
                <a:spcPct val="60000"/>
              </a:lnSpc>
              <a:spcBef>
                <a:spcPts val="600"/>
              </a:spcBef>
              <a:spcAft>
                <a:spcPts val="600"/>
              </a:spcAft>
              <a:buSzPts val="1600"/>
              <a:buNone/>
              <a:defRPr sz="1600" b="1"/>
            </a:lvl9pPr>
          </a:lstStyle>
          <a:p>
            <a:endParaRPr/>
          </a:p>
        </p:txBody>
      </p:sp>
      <p:sp>
        <p:nvSpPr>
          <p:cNvPr id="92" name="Google Shape;92;p23"/>
          <p:cNvSpPr txBox="1">
            <a:spLocks noGrp="1"/>
          </p:cNvSpPr>
          <p:nvPr>
            <p:ph type="body" idx="4"/>
          </p:nvPr>
        </p:nvSpPr>
        <p:spPr>
          <a:xfrm>
            <a:off x="4645025" y="1631156"/>
            <a:ext cx="4041900" cy="2963400"/>
          </a:xfrm>
          <a:prstGeom prst="rect">
            <a:avLst/>
          </a:prstGeom>
          <a:noFill/>
          <a:ln>
            <a:noFill/>
          </a:ln>
          <a:effectLst>
            <a:outerShdw dist="45791" dir="2021404" algn="ctr" rotWithShape="0">
              <a:srgbClr val="000000"/>
            </a:outerShdw>
          </a:effectLst>
        </p:spPr>
        <p:txBody>
          <a:bodyPr spcFirstLastPara="1" wrap="square" lIns="92075" tIns="46025" rIns="92075" bIns="46025" anchor="t" anchorCtr="0">
            <a:noAutofit/>
          </a:bodyPr>
          <a:lstStyle>
            <a:lvl1pPr marL="457200" lvl="0" indent="-381000" algn="l">
              <a:lnSpc>
                <a:spcPct val="110000"/>
              </a:lnSpc>
              <a:spcBef>
                <a:spcPts val="600"/>
              </a:spcBef>
              <a:spcAft>
                <a:spcPts val="0"/>
              </a:spcAft>
              <a:buClr>
                <a:srgbClr val="FEBF02"/>
              </a:buClr>
              <a:buSzPts val="2400"/>
              <a:buFont typeface="Arial"/>
              <a:buChar char="•"/>
              <a:defRPr sz="2400"/>
            </a:lvl1pPr>
            <a:lvl2pPr marL="914400" lvl="1" indent="-355600" algn="l">
              <a:lnSpc>
                <a:spcPct val="110000"/>
              </a:lnSpc>
              <a:spcBef>
                <a:spcPts val="600"/>
              </a:spcBef>
              <a:spcAft>
                <a:spcPts val="0"/>
              </a:spcAft>
              <a:buSzPts val="2000"/>
              <a:buFont typeface="Arial"/>
              <a:buChar char="•"/>
              <a:defRPr sz="2000"/>
            </a:lvl2pPr>
            <a:lvl3pPr marL="1371600" lvl="2" indent="-342900" algn="l">
              <a:lnSpc>
                <a:spcPct val="90000"/>
              </a:lnSpc>
              <a:spcBef>
                <a:spcPts val="600"/>
              </a:spcBef>
              <a:spcAft>
                <a:spcPts val="0"/>
              </a:spcAft>
              <a:buSzPts val="1800"/>
              <a:buFont typeface="Arial"/>
              <a:buChar char="–"/>
              <a:defRPr sz="1800"/>
            </a:lvl3pPr>
            <a:lvl4pPr marL="1828800" lvl="3" indent="-330200" algn="l">
              <a:lnSpc>
                <a:spcPct val="60000"/>
              </a:lnSpc>
              <a:spcBef>
                <a:spcPts val="600"/>
              </a:spcBef>
              <a:spcAft>
                <a:spcPts val="0"/>
              </a:spcAft>
              <a:buSzPts val="1600"/>
              <a:buFont typeface="Arial"/>
              <a:buChar char="•"/>
              <a:defRPr sz="1600"/>
            </a:lvl4pPr>
            <a:lvl5pPr marL="2286000" lvl="4" indent="-330200" algn="l">
              <a:lnSpc>
                <a:spcPct val="60000"/>
              </a:lnSpc>
              <a:spcBef>
                <a:spcPts val="600"/>
              </a:spcBef>
              <a:spcAft>
                <a:spcPts val="0"/>
              </a:spcAft>
              <a:buSzPts val="1600"/>
              <a:buChar char="–"/>
              <a:defRPr sz="1600"/>
            </a:lvl5pPr>
            <a:lvl6pPr marL="2743200" lvl="5" indent="-330200" algn="l">
              <a:lnSpc>
                <a:spcPct val="60000"/>
              </a:lnSpc>
              <a:spcBef>
                <a:spcPts val="600"/>
              </a:spcBef>
              <a:spcAft>
                <a:spcPts val="0"/>
              </a:spcAft>
              <a:buSzPts val="1600"/>
              <a:buChar char="–"/>
              <a:defRPr sz="1600"/>
            </a:lvl6pPr>
            <a:lvl7pPr marL="3200400" lvl="6" indent="-330200" algn="l">
              <a:lnSpc>
                <a:spcPct val="60000"/>
              </a:lnSpc>
              <a:spcBef>
                <a:spcPts val="600"/>
              </a:spcBef>
              <a:spcAft>
                <a:spcPts val="0"/>
              </a:spcAft>
              <a:buSzPts val="1600"/>
              <a:buChar char="–"/>
              <a:defRPr sz="1600"/>
            </a:lvl7pPr>
            <a:lvl8pPr marL="3657600" lvl="7" indent="-330200" algn="l">
              <a:lnSpc>
                <a:spcPct val="60000"/>
              </a:lnSpc>
              <a:spcBef>
                <a:spcPts val="600"/>
              </a:spcBef>
              <a:spcAft>
                <a:spcPts val="0"/>
              </a:spcAft>
              <a:buSzPts val="1600"/>
              <a:buChar char="–"/>
              <a:defRPr sz="1600"/>
            </a:lvl8pPr>
            <a:lvl9pPr marL="4114800" lvl="8" indent="-330200" algn="l">
              <a:lnSpc>
                <a:spcPct val="60000"/>
              </a:lnSpc>
              <a:spcBef>
                <a:spcPts val="600"/>
              </a:spcBef>
              <a:spcAft>
                <a:spcPts val="600"/>
              </a:spcAft>
              <a:buSzPts val="1600"/>
              <a:buChar char="–"/>
              <a:defRPr sz="1600"/>
            </a:lvl9pPr>
          </a:lstStyle>
          <a:p>
            <a:endParaRPr/>
          </a:p>
        </p:txBody>
      </p:sp>
    </p:spTree>
    <p:extLst>
      <p:ext uri="{BB962C8B-B14F-4D97-AF65-F5344CB8AC3E}">
        <p14:creationId xmlns:p14="http://schemas.microsoft.com/office/powerpoint/2010/main" val="3369250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Tree>
    <p:extLst>
      <p:ext uri="{BB962C8B-B14F-4D97-AF65-F5344CB8AC3E}">
        <p14:creationId xmlns:p14="http://schemas.microsoft.com/office/powerpoint/2010/main" val="16002172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94"/>
        <p:cNvGrpSpPr/>
        <p:nvPr/>
      </p:nvGrpSpPr>
      <p:grpSpPr>
        <a:xfrm>
          <a:off x="0" y="0"/>
          <a:ext cx="0" cy="0"/>
          <a:chOff x="0" y="0"/>
          <a:chExt cx="0" cy="0"/>
        </a:xfrm>
      </p:grpSpPr>
      <p:sp>
        <p:nvSpPr>
          <p:cNvPr id="95" name="Google Shape;95;p25"/>
          <p:cNvSpPr txBox="1">
            <a:spLocks noGrp="1"/>
          </p:cNvSpPr>
          <p:nvPr>
            <p:ph type="title"/>
          </p:nvPr>
        </p:nvSpPr>
        <p:spPr>
          <a:xfrm>
            <a:off x="457200" y="204788"/>
            <a:ext cx="3008400" cy="871500"/>
          </a:xfrm>
          <a:prstGeom prst="rect">
            <a:avLst/>
          </a:prstGeom>
          <a:noFill/>
          <a:ln>
            <a:noFill/>
          </a:ln>
        </p:spPr>
        <p:txBody>
          <a:bodyPr spcFirstLastPara="1" wrap="square" lIns="90475" tIns="44450" rIns="90475" bIns="44450" anchor="b" anchorCtr="0">
            <a:noAutofit/>
          </a:bodyPr>
          <a:lstStyle>
            <a:lvl1pPr lvl="0" algn="l">
              <a:lnSpc>
                <a:spcPct val="104000"/>
              </a:lnSpc>
              <a:spcBef>
                <a:spcPts val="0"/>
              </a:spcBef>
              <a:spcAft>
                <a:spcPts val="0"/>
              </a:spcAft>
              <a:buSzPts val="1400"/>
              <a:buNone/>
              <a:defRPr sz="2000" b="1"/>
            </a:lvl1pPr>
            <a:lvl2pPr lvl="1" algn="l">
              <a:lnSpc>
                <a:spcPct val="104000"/>
              </a:lnSpc>
              <a:spcBef>
                <a:spcPts val="0"/>
              </a:spcBef>
              <a:spcAft>
                <a:spcPts val="0"/>
              </a:spcAft>
              <a:buSzPts val="1400"/>
              <a:buNone/>
              <a:defRPr/>
            </a:lvl2pPr>
            <a:lvl3pPr lvl="2" algn="l">
              <a:lnSpc>
                <a:spcPct val="104000"/>
              </a:lnSpc>
              <a:spcBef>
                <a:spcPts val="0"/>
              </a:spcBef>
              <a:spcAft>
                <a:spcPts val="0"/>
              </a:spcAft>
              <a:buSzPts val="1400"/>
              <a:buNone/>
              <a:defRPr/>
            </a:lvl3pPr>
            <a:lvl4pPr lvl="3" algn="l">
              <a:lnSpc>
                <a:spcPct val="104000"/>
              </a:lnSpc>
              <a:spcBef>
                <a:spcPts val="0"/>
              </a:spcBef>
              <a:spcAft>
                <a:spcPts val="0"/>
              </a:spcAft>
              <a:buSzPts val="1400"/>
              <a:buNone/>
              <a:defRPr/>
            </a:lvl4pPr>
            <a:lvl5pPr lvl="4" algn="l">
              <a:lnSpc>
                <a:spcPct val="104000"/>
              </a:lnSpc>
              <a:spcBef>
                <a:spcPts val="0"/>
              </a:spcBef>
              <a:spcAft>
                <a:spcPts val="0"/>
              </a:spcAft>
              <a:buSzPts val="1400"/>
              <a:buNone/>
              <a:defRPr/>
            </a:lvl5pPr>
            <a:lvl6pPr lvl="5" algn="l">
              <a:lnSpc>
                <a:spcPct val="104000"/>
              </a:lnSpc>
              <a:spcBef>
                <a:spcPts val="0"/>
              </a:spcBef>
              <a:spcAft>
                <a:spcPts val="0"/>
              </a:spcAft>
              <a:buSzPts val="1400"/>
              <a:buNone/>
              <a:defRPr/>
            </a:lvl6pPr>
            <a:lvl7pPr lvl="6" algn="l">
              <a:lnSpc>
                <a:spcPct val="104000"/>
              </a:lnSpc>
              <a:spcBef>
                <a:spcPts val="0"/>
              </a:spcBef>
              <a:spcAft>
                <a:spcPts val="0"/>
              </a:spcAft>
              <a:buSzPts val="1400"/>
              <a:buNone/>
              <a:defRPr/>
            </a:lvl7pPr>
            <a:lvl8pPr lvl="7" algn="l">
              <a:lnSpc>
                <a:spcPct val="104000"/>
              </a:lnSpc>
              <a:spcBef>
                <a:spcPts val="0"/>
              </a:spcBef>
              <a:spcAft>
                <a:spcPts val="0"/>
              </a:spcAft>
              <a:buSzPts val="1400"/>
              <a:buNone/>
              <a:defRPr/>
            </a:lvl8pPr>
            <a:lvl9pPr lvl="8" algn="l">
              <a:lnSpc>
                <a:spcPct val="104000"/>
              </a:lnSpc>
              <a:spcBef>
                <a:spcPts val="0"/>
              </a:spcBef>
              <a:spcAft>
                <a:spcPts val="0"/>
              </a:spcAft>
              <a:buSzPts val="1400"/>
              <a:buNone/>
              <a:defRPr/>
            </a:lvl9pPr>
          </a:lstStyle>
          <a:p>
            <a:endParaRPr/>
          </a:p>
        </p:txBody>
      </p:sp>
      <p:sp>
        <p:nvSpPr>
          <p:cNvPr id="96" name="Google Shape;96;p25"/>
          <p:cNvSpPr txBox="1">
            <a:spLocks noGrp="1"/>
          </p:cNvSpPr>
          <p:nvPr>
            <p:ph type="body" idx="1"/>
          </p:nvPr>
        </p:nvSpPr>
        <p:spPr>
          <a:xfrm>
            <a:off x="3575050" y="204788"/>
            <a:ext cx="5111700" cy="4389900"/>
          </a:xfrm>
          <a:prstGeom prst="rect">
            <a:avLst/>
          </a:prstGeom>
          <a:noFill/>
          <a:ln>
            <a:noFill/>
          </a:ln>
          <a:effectLst>
            <a:outerShdw dist="45791" dir="2021404" algn="ctr" rotWithShape="0">
              <a:srgbClr val="000000"/>
            </a:outerShdw>
          </a:effectLst>
        </p:spPr>
        <p:txBody>
          <a:bodyPr spcFirstLastPara="1" wrap="square" lIns="92075" tIns="46025" rIns="92075" bIns="46025" anchor="t" anchorCtr="0">
            <a:noAutofit/>
          </a:bodyPr>
          <a:lstStyle>
            <a:lvl1pPr marL="457200" lvl="0" indent="-431800" algn="l">
              <a:lnSpc>
                <a:spcPct val="110000"/>
              </a:lnSpc>
              <a:spcBef>
                <a:spcPts val="600"/>
              </a:spcBef>
              <a:spcAft>
                <a:spcPts val="0"/>
              </a:spcAft>
              <a:buClr>
                <a:srgbClr val="FEBF02"/>
              </a:buClr>
              <a:buSzPts val="3200"/>
              <a:buFont typeface="Arial"/>
              <a:buChar char="•"/>
              <a:defRPr sz="3200"/>
            </a:lvl1pPr>
            <a:lvl2pPr marL="914400" lvl="1" indent="-406400" algn="l">
              <a:lnSpc>
                <a:spcPct val="110000"/>
              </a:lnSpc>
              <a:spcBef>
                <a:spcPts val="600"/>
              </a:spcBef>
              <a:spcAft>
                <a:spcPts val="0"/>
              </a:spcAft>
              <a:buSzPts val="2800"/>
              <a:buFont typeface="Arial"/>
              <a:buChar char="•"/>
              <a:defRPr sz="2800"/>
            </a:lvl2pPr>
            <a:lvl3pPr marL="1371600" lvl="2" indent="-381000" algn="l">
              <a:lnSpc>
                <a:spcPct val="90000"/>
              </a:lnSpc>
              <a:spcBef>
                <a:spcPts val="600"/>
              </a:spcBef>
              <a:spcAft>
                <a:spcPts val="0"/>
              </a:spcAft>
              <a:buSzPts val="2400"/>
              <a:buFont typeface="Arial"/>
              <a:buChar char="–"/>
              <a:defRPr sz="2400"/>
            </a:lvl3pPr>
            <a:lvl4pPr marL="1828800" lvl="3" indent="-355600" algn="l">
              <a:lnSpc>
                <a:spcPct val="60000"/>
              </a:lnSpc>
              <a:spcBef>
                <a:spcPts val="600"/>
              </a:spcBef>
              <a:spcAft>
                <a:spcPts val="0"/>
              </a:spcAft>
              <a:buSzPts val="2000"/>
              <a:buFont typeface="Arial"/>
              <a:buChar char="•"/>
              <a:defRPr sz="2000"/>
            </a:lvl4pPr>
            <a:lvl5pPr marL="2286000" lvl="4" indent="-355600" algn="l">
              <a:lnSpc>
                <a:spcPct val="60000"/>
              </a:lnSpc>
              <a:spcBef>
                <a:spcPts val="600"/>
              </a:spcBef>
              <a:spcAft>
                <a:spcPts val="0"/>
              </a:spcAft>
              <a:buSzPts val="2000"/>
              <a:buChar char="–"/>
              <a:defRPr sz="2000"/>
            </a:lvl5pPr>
            <a:lvl6pPr marL="2743200" lvl="5" indent="-355600" algn="l">
              <a:lnSpc>
                <a:spcPct val="60000"/>
              </a:lnSpc>
              <a:spcBef>
                <a:spcPts val="600"/>
              </a:spcBef>
              <a:spcAft>
                <a:spcPts val="0"/>
              </a:spcAft>
              <a:buSzPts val="2000"/>
              <a:buChar char="–"/>
              <a:defRPr sz="2000"/>
            </a:lvl6pPr>
            <a:lvl7pPr marL="3200400" lvl="6" indent="-355600" algn="l">
              <a:lnSpc>
                <a:spcPct val="60000"/>
              </a:lnSpc>
              <a:spcBef>
                <a:spcPts val="600"/>
              </a:spcBef>
              <a:spcAft>
                <a:spcPts val="0"/>
              </a:spcAft>
              <a:buSzPts val="2000"/>
              <a:buChar char="–"/>
              <a:defRPr sz="2000"/>
            </a:lvl7pPr>
            <a:lvl8pPr marL="3657600" lvl="7" indent="-355600" algn="l">
              <a:lnSpc>
                <a:spcPct val="60000"/>
              </a:lnSpc>
              <a:spcBef>
                <a:spcPts val="600"/>
              </a:spcBef>
              <a:spcAft>
                <a:spcPts val="0"/>
              </a:spcAft>
              <a:buSzPts val="2000"/>
              <a:buChar char="–"/>
              <a:defRPr sz="2000"/>
            </a:lvl8pPr>
            <a:lvl9pPr marL="4114800" lvl="8" indent="-355600" algn="l">
              <a:lnSpc>
                <a:spcPct val="60000"/>
              </a:lnSpc>
              <a:spcBef>
                <a:spcPts val="600"/>
              </a:spcBef>
              <a:spcAft>
                <a:spcPts val="600"/>
              </a:spcAft>
              <a:buSzPts val="2000"/>
              <a:buChar char="–"/>
              <a:defRPr sz="2000"/>
            </a:lvl9pPr>
          </a:lstStyle>
          <a:p>
            <a:endParaRPr/>
          </a:p>
        </p:txBody>
      </p:sp>
      <p:sp>
        <p:nvSpPr>
          <p:cNvPr id="97" name="Google Shape;97;p25"/>
          <p:cNvSpPr txBox="1">
            <a:spLocks noGrp="1"/>
          </p:cNvSpPr>
          <p:nvPr>
            <p:ph type="body" idx="2"/>
          </p:nvPr>
        </p:nvSpPr>
        <p:spPr>
          <a:xfrm>
            <a:off x="457200" y="1076325"/>
            <a:ext cx="3008400" cy="3518400"/>
          </a:xfrm>
          <a:prstGeom prst="rect">
            <a:avLst/>
          </a:prstGeom>
          <a:noFill/>
          <a:ln>
            <a:noFill/>
          </a:ln>
          <a:effectLst>
            <a:outerShdw dist="45791" dir="2021404" algn="ctr" rotWithShape="0">
              <a:srgbClr val="000000"/>
            </a:outerShdw>
          </a:effectLst>
        </p:spPr>
        <p:txBody>
          <a:bodyPr spcFirstLastPara="1" wrap="square" lIns="92075" tIns="46025" rIns="92075" bIns="46025" anchor="t" anchorCtr="0">
            <a:noAutofit/>
          </a:bodyPr>
          <a:lstStyle>
            <a:lvl1pPr marL="457200" lvl="0" indent="-228600" algn="l">
              <a:lnSpc>
                <a:spcPct val="110000"/>
              </a:lnSpc>
              <a:spcBef>
                <a:spcPts val="600"/>
              </a:spcBef>
              <a:spcAft>
                <a:spcPts val="0"/>
              </a:spcAft>
              <a:buClr>
                <a:srgbClr val="FEBF02"/>
              </a:buClr>
              <a:buSzPts val="1400"/>
              <a:buFont typeface="Arial"/>
              <a:buNone/>
              <a:defRPr sz="1400"/>
            </a:lvl1pPr>
            <a:lvl2pPr marL="914400" lvl="1" indent="-228600" algn="l">
              <a:lnSpc>
                <a:spcPct val="110000"/>
              </a:lnSpc>
              <a:spcBef>
                <a:spcPts val="600"/>
              </a:spcBef>
              <a:spcAft>
                <a:spcPts val="0"/>
              </a:spcAft>
              <a:buSzPts val="1200"/>
              <a:buFont typeface="Arial"/>
              <a:buNone/>
              <a:defRPr sz="1200"/>
            </a:lvl2pPr>
            <a:lvl3pPr marL="1371600" lvl="2" indent="-228600" algn="l">
              <a:lnSpc>
                <a:spcPct val="90000"/>
              </a:lnSpc>
              <a:spcBef>
                <a:spcPts val="600"/>
              </a:spcBef>
              <a:spcAft>
                <a:spcPts val="0"/>
              </a:spcAft>
              <a:buSzPts val="1000"/>
              <a:buFont typeface="Arial"/>
              <a:buNone/>
              <a:defRPr sz="1000"/>
            </a:lvl3pPr>
            <a:lvl4pPr marL="1828800" lvl="3" indent="-228600" algn="l">
              <a:lnSpc>
                <a:spcPct val="60000"/>
              </a:lnSpc>
              <a:spcBef>
                <a:spcPts val="600"/>
              </a:spcBef>
              <a:spcAft>
                <a:spcPts val="0"/>
              </a:spcAft>
              <a:buSzPts val="900"/>
              <a:buFont typeface="Arial"/>
              <a:buNone/>
              <a:defRPr sz="900"/>
            </a:lvl4pPr>
            <a:lvl5pPr marL="2286000" lvl="4" indent="-228600" algn="l">
              <a:lnSpc>
                <a:spcPct val="60000"/>
              </a:lnSpc>
              <a:spcBef>
                <a:spcPts val="600"/>
              </a:spcBef>
              <a:spcAft>
                <a:spcPts val="0"/>
              </a:spcAft>
              <a:buSzPts val="900"/>
              <a:buNone/>
              <a:defRPr sz="900"/>
            </a:lvl5pPr>
            <a:lvl6pPr marL="2743200" lvl="5" indent="-228600" algn="l">
              <a:lnSpc>
                <a:spcPct val="60000"/>
              </a:lnSpc>
              <a:spcBef>
                <a:spcPts val="600"/>
              </a:spcBef>
              <a:spcAft>
                <a:spcPts val="0"/>
              </a:spcAft>
              <a:buSzPts val="900"/>
              <a:buNone/>
              <a:defRPr sz="900"/>
            </a:lvl6pPr>
            <a:lvl7pPr marL="3200400" lvl="6" indent="-228600" algn="l">
              <a:lnSpc>
                <a:spcPct val="60000"/>
              </a:lnSpc>
              <a:spcBef>
                <a:spcPts val="600"/>
              </a:spcBef>
              <a:spcAft>
                <a:spcPts val="0"/>
              </a:spcAft>
              <a:buSzPts val="900"/>
              <a:buNone/>
              <a:defRPr sz="900"/>
            </a:lvl7pPr>
            <a:lvl8pPr marL="3657600" lvl="7" indent="-228600" algn="l">
              <a:lnSpc>
                <a:spcPct val="60000"/>
              </a:lnSpc>
              <a:spcBef>
                <a:spcPts val="600"/>
              </a:spcBef>
              <a:spcAft>
                <a:spcPts val="0"/>
              </a:spcAft>
              <a:buSzPts val="900"/>
              <a:buNone/>
              <a:defRPr sz="900"/>
            </a:lvl8pPr>
            <a:lvl9pPr marL="4114800" lvl="8" indent="-228600" algn="l">
              <a:lnSpc>
                <a:spcPct val="60000"/>
              </a:lnSpc>
              <a:spcBef>
                <a:spcPts val="600"/>
              </a:spcBef>
              <a:spcAft>
                <a:spcPts val="600"/>
              </a:spcAft>
              <a:buSzPts val="900"/>
              <a:buNone/>
              <a:defRPr sz="900"/>
            </a:lvl9pPr>
          </a:lstStyle>
          <a:p>
            <a:endParaRPr/>
          </a:p>
        </p:txBody>
      </p:sp>
    </p:spTree>
    <p:extLst>
      <p:ext uri="{BB962C8B-B14F-4D97-AF65-F5344CB8AC3E}">
        <p14:creationId xmlns:p14="http://schemas.microsoft.com/office/powerpoint/2010/main" val="14878103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98"/>
        <p:cNvGrpSpPr/>
        <p:nvPr/>
      </p:nvGrpSpPr>
      <p:grpSpPr>
        <a:xfrm>
          <a:off x="0" y="0"/>
          <a:ext cx="0" cy="0"/>
          <a:chOff x="0" y="0"/>
          <a:chExt cx="0" cy="0"/>
        </a:xfrm>
      </p:grpSpPr>
      <p:sp>
        <p:nvSpPr>
          <p:cNvPr id="99" name="Google Shape;99;p26"/>
          <p:cNvSpPr txBox="1">
            <a:spLocks noGrp="1"/>
          </p:cNvSpPr>
          <p:nvPr>
            <p:ph type="title"/>
          </p:nvPr>
        </p:nvSpPr>
        <p:spPr>
          <a:xfrm>
            <a:off x="1792288" y="3600450"/>
            <a:ext cx="5486400" cy="425100"/>
          </a:xfrm>
          <a:prstGeom prst="rect">
            <a:avLst/>
          </a:prstGeom>
          <a:noFill/>
          <a:ln>
            <a:noFill/>
          </a:ln>
        </p:spPr>
        <p:txBody>
          <a:bodyPr spcFirstLastPara="1" wrap="square" lIns="90475" tIns="44450" rIns="90475" bIns="44450" anchor="b" anchorCtr="0">
            <a:noAutofit/>
          </a:bodyPr>
          <a:lstStyle>
            <a:lvl1pPr lvl="0" algn="l">
              <a:lnSpc>
                <a:spcPct val="104000"/>
              </a:lnSpc>
              <a:spcBef>
                <a:spcPts val="0"/>
              </a:spcBef>
              <a:spcAft>
                <a:spcPts val="0"/>
              </a:spcAft>
              <a:buSzPts val="1400"/>
              <a:buNone/>
              <a:defRPr sz="2000" b="1"/>
            </a:lvl1pPr>
            <a:lvl2pPr lvl="1" algn="l">
              <a:lnSpc>
                <a:spcPct val="104000"/>
              </a:lnSpc>
              <a:spcBef>
                <a:spcPts val="0"/>
              </a:spcBef>
              <a:spcAft>
                <a:spcPts val="0"/>
              </a:spcAft>
              <a:buSzPts val="1400"/>
              <a:buNone/>
              <a:defRPr/>
            </a:lvl2pPr>
            <a:lvl3pPr lvl="2" algn="l">
              <a:lnSpc>
                <a:spcPct val="104000"/>
              </a:lnSpc>
              <a:spcBef>
                <a:spcPts val="0"/>
              </a:spcBef>
              <a:spcAft>
                <a:spcPts val="0"/>
              </a:spcAft>
              <a:buSzPts val="1400"/>
              <a:buNone/>
              <a:defRPr/>
            </a:lvl3pPr>
            <a:lvl4pPr lvl="3" algn="l">
              <a:lnSpc>
                <a:spcPct val="104000"/>
              </a:lnSpc>
              <a:spcBef>
                <a:spcPts val="0"/>
              </a:spcBef>
              <a:spcAft>
                <a:spcPts val="0"/>
              </a:spcAft>
              <a:buSzPts val="1400"/>
              <a:buNone/>
              <a:defRPr/>
            </a:lvl4pPr>
            <a:lvl5pPr lvl="4" algn="l">
              <a:lnSpc>
                <a:spcPct val="104000"/>
              </a:lnSpc>
              <a:spcBef>
                <a:spcPts val="0"/>
              </a:spcBef>
              <a:spcAft>
                <a:spcPts val="0"/>
              </a:spcAft>
              <a:buSzPts val="1400"/>
              <a:buNone/>
              <a:defRPr/>
            </a:lvl5pPr>
            <a:lvl6pPr lvl="5" algn="l">
              <a:lnSpc>
                <a:spcPct val="104000"/>
              </a:lnSpc>
              <a:spcBef>
                <a:spcPts val="0"/>
              </a:spcBef>
              <a:spcAft>
                <a:spcPts val="0"/>
              </a:spcAft>
              <a:buSzPts val="1400"/>
              <a:buNone/>
              <a:defRPr/>
            </a:lvl6pPr>
            <a:lvl7pPr lvl="6" algn="l">
              <a:lnSpc>
                <a:spcPct val="104000"/>
              </a:lnSpc>
              <a:spcBef>
                <a:spcPts val="0"/>
              </a:spcBef>
              <a:spcAft>
                <a:spcPts val="0"/>
              </a:spcAft>
              <a:buSzPts val="1400"/>
              <a:buNone/>
              <a:defRPr/>
            </a:lvl7pPr>
            <a:lvl8pPr lvl="7" algn="l">
              <a:lnSpc>
                <a:spcPct val="104000"/>
              </a:lnSpc>
              <a:spcBef>
                <a:spcPts val="0"/>
              </a:spcBef>
              <a:spcAft>
                <a:spcPts val="0"/>
              </a:spcAft>
              <a:buSzPts val="1400"/>
              <a:buNone/>
              <a:defRPr/>
            </a:lvl8pPr>
            <a:lvl9pPr lvl="8" algn="l">
              <a:lnSpc>
                <a:spcPct val="104000"/>
              </a:lnSpc>
              <a:spcBef>
                <a:spcPts val="0"/>
              </a:spcBef>
              <a:spcAft>
                <a:spcPts val="0"/>
              </a:spcAft>
              <a:buSzPts val="1400"/>
              <a:buNone/>
              <a:defRPr/>
            </a:lvl9pPr>
          </a:lstStyle>
          <a:p>
            <a:endParaRPr/>
          </a:p>
        </p:txBody>
      </p:sp>
      <p:sp>
        <p:nvSpPr>
          <p:cNvPr id="100" name="Google Shape;100;p26"/>
          <p:cNvSpPr>
            <a:spLocks noGrp="1"/>
          </p:cNvSpPr>
          <p:nvPr>
            <p:ph type="pic" idx="2"/>
          </p:nvPr>
        </p:nvSpPr>
        <p:spPr>
          <a:xfrm>
            <a:off x="1792288" y="459581"/>
            <a:ext cx="5486400" cy="3086100"/>
          </a:xfrm>
          <a:prstGeom prst="rect">
            <a:avLst/>
          </a:prstGeom>
          <a:noFill/>
          <a:ln>
            <a:noFill/>
          </a:ln>
          <a:effectLst>
            <a:outerShdw dist="45791" dir="2021404" algn="ctr" rotWithShape="0">
              <a:srgbClr val="000000"/>
            </a:outerShdw>
          </a:effectLst>
        </p:spPr>
        <p:txBody>
          <a:bodyPr spcFirstLastPara="1" wrap="square" lIns="92075" tIns="46025" rIns="92075" bIns="46025" anchor="t" anchorCtr="0">
            <a:noAutofit/>
          </a:bodyPr>
          <a:lstStyle>
            <a:lvl1pPr marR="0" lvl="0" algn="l" rtl="0">
              <a:lnSpc>
                <a:spcPct val="110000"/>
              </a:lnSpc>
              <a:spcBef>
                <a:spcPts val="600"/>
              </a:spcBef>
              <a:spcAft>
                <a:spcPts val="0"/>
              </a:spcAft>
              <a:buClr>
                <a:srgbClr val="FEBF02"/>
              </a:buClr>
              <a:buSzPts val="3200"/>
              <a:buFont typeface="Arial"/>
              <a:buNone/>
              <a:defRPr sz="3200" b="1" i="1" u="none" strike="noStrike" cap="none">
                <a:solidFill>
                  <a:srgbClr val="FEBF02"/>
                </a:solidFill>
                <a:latin typeface="Arial"/>
                <a:ea typeface="Arial"/>
                <a:cs typeface="Arial"/>
                <a:sym typeface="Arial"/>
              </a:defRPr>
            </a:lvl1pPr>
            <a:lvl2pPr marR="0" lvl="1" algn="l" rtl="0">
              <a:lnSpc>
                <a:spcPct val="110000"/>
              </a:lnSpc>
              <a:spcBef>
                <a:spcPts val="600"/>
              </a:spcBef>
              <a:spcAft>
                <a:spcPts val="0"/>
              </a:spcAft>
              <a:buClr>
                <a:srgbClr val="60C900"/>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90000"/>
              </a:lnSpc>
              <a:spcBef>
                <a:spcPts val="600"/>
              </a:spcBef>
              <a:spcAft>
                <a:spcPts val="0"/>
              </a:spcAft>
              <a:buClr>
                <a:srgbClr val="60C900"/>
              </a:buClr>
              <a:buSzPts val="2400"/>
              <a:buFont typeface="Arial"/>
              <a:buNone/>
              <a:defRPr sz="2400" b="0" i="1" u="none" strike="noStrike" cap="none">
                <a:solidFill>
                  <a:schemeClr val="lt1"/>
                </a:solidFill>
                <a:latin typeface="Arial"/>
                <a:ea typeface="Arial"/>
                <a:cs typeface="Arial"/>
                <a:sym typeface="Arial"/>
              </a:defRPr>
            </a:lvl3pPr>
            <a:lvl4pPr marR="0" lvl="3" algn="l" rtl="0">
              <a:lnSpc>
                <a:spcPct val="60000"/>
              </a:lnSpc>
              <a:spcBef>
                <a:spcPts val="600"/>
              </a:spcBef>
              <a:spcAft>
                <a:spcPts val="0"/>
              </a:spcAft>
              <a:buClr>
                <a:srgbClr val="60C900"/>
              </a:buClr>
              <a:buSzPts val="2000"/>
              <a:buFont typeface="Arial"/>
              <a:buNone/>
              <a:defRPr sz="2000" b="0" i="0" u="none" strike="noStrike" cap="none">
                <a:solidFill>
                  <a:schemeClr val="lt1"/>
                </a:solidFill>
                <a:latin typeface="Arial"/>
                <a:ea typeface="Arial"/>
                <a:cs typeface="Arial"/>
                <a:sym typeface="Arial"/>
              </a:defRPr>
            </a:lvl4pPr>
            <a:lvl5pPr marR="0" lvl="4" algn="l" rtl="0">
              <a:lnSpc>
                <a:spcPct val="60000"/>
              </a:lnSpc>
              <a:spcBef>
                <a:spcPts val="600"/>
              </a:spcBef>
              <a:spcAft>
                <a:spcPts val="0"/>
              </a:spcAft>
              <a:buClr>
                <a:srgbClr val="60C900"/>
              </a:buClr>
              <a:buSzPts val="2000"/>
              <a:buFont typeface="Book Antiqua"/>
              <a:buNone/>
              <a:defRPr sz="2000" b="0" i="0" u="none" strike="noStrike" cap="none">
                <a:solidFill>
                  <a:schemeClr val="lt1"/>
                </a:solidFill>
                <a:latin typeface="Arial"/>
                <a:ea typeface="Arial"/>
                <a:cs typeface="Arial"/>
                <a:sym typeface="Arial"/>
              </a:defRPr>
            </a:lvl5pPr>
            <a:lvl6pPr marR="0" lvl="5" algn="l" rtl="0">
              <a:lnSpc>
                <a:spcPct val="60000"/>
              </a:lnSpc>
              <a:spcBef>
                <a:spcPts val="600"/>
              </a:spcBef>
              <a:spcAft>
                <a:spcPts val="0"/>
              </a:spcAft>
              <a:buClr>
                <a:srgbClr val="60C900"/>
              </a:buClr>
              <a:buSzPts val="2000"/>
              <a:buFont typeface="Book Antiqua"/>
              <a:buNone/>
              <a:defRPr sz="2000" b="0" i="0" u="none" strike="noStrike" cap="none">
                <a:solidFill>
                  <a:schemeClr val="lt1"/>
                </a:solidFill>
                <a:latin typeface="Arial"/>
                <a:ea typeface="Arial"/>
                <a:cs typeface="Arial"/>
                <a:sym typeface="Arial"/>
              </a:defRPr>
            </a:lvl6pPr>
            <a:lvl7pPr marR="0" lvl="6" algn="l" rtl="0">
              <a:lnSpc>
                <a:spcPct val="60000"/>
              </a:lnSpc>
              <a:spcBef>
                <a:spcPts val="600"/>
              </a:spcBef>
              <a:spcAft>
                <a:spcPts val="0"/>
              </a:spcAft>
              <a:buClr>
                <a:srgbClr val="60C900"/>
              </a:buClr>
              <a:buSzPts val="2000"/>
              <a:buFont typeface="Book Antiqua"/>
              <a:buNone/>
              <a:defRPr sz="2000" b="0" i="0" u="none" strike="noStrike" cap="none">
                <a:solidFill>
                  <a:schemeClr val="lt1"/>
                </a:solidFill>
                <a:latin typeface="Arial"/>
                <a:ea typeface="Arial"/>
                <a:cs typeface="Arial"/>
                <a:sym typeface="Arial"/>
              </a:defRPr>
            </a:lvl7pPr>
            <a:lvl8pPr marR="0" lvl="7" algn="l" rtl="0">
              <a:lnSpc>
                <a:spcPct val="60000"/>
              </a:lnSpc>
              <a:spcBef>
                <a:spcPts val="600"/>
              </a:spcBef>
              <a:spcAft>
                <a:spcPts val="0"/>
              </a:spcAft>
              <a:buClr>
                <a:srgbClr val="60C900"/>
              </a:buClr>
              <a:buSzPts val="2000"/>
              <a:buFont typeface="Book Antiqua"/>
              <a:buNone/>
              <a:defRPr sz="2000" b="0" i="0" u="none" strike="noStrike" cap="none">
                <a:solidFill>
                  <a:schemeClr val="lt1"/>
                </a:solidFill>
                <a:latin typeface="Arial"/>
                <a:ea typeface="Arial"/>
                <a:cs typeface="Arial"/>
                <a:sym typeface="Arial"/>
              </a:defRPr>
            </a:lvl8pPr>
            <a:lvl9pPr marR="0" lvl="8" algn="l" rtl="0">
              <a:lnSpc>
                <a:spcPct val="60000"/>
              </a:lnSpc>
              <a:spcBef>
                <a:spcPts val="600"/>
              </a:spcBef>
              <a:spcAft>
                <a:spcPts val="600"/>
              </a:spcAft>
              <a:buClr>
                <a:srgbClr val="60C900"/>
              </a:buClr>
              <a:buSzPts val="2000"/>
              <a:buFont typeface="Book Antiqua"/>
              <a:buNone/>
              <a:defRPr sz="2000" b="0" i="0" u="none" strike="noStrike" cap="none">
                <a:solidFill>
                  <a:schemeClr val="lt1"/>
                </a:solidFill>
                <a:latin typeface="Arial"/>
                <a:ea typeface="Arial"/>
                <a:cs typeface="Arial"/>
                <a:sym typeface="Arial"/>
              </a:defRPr>
            </a:lvl9pPr>
          </a:lstStyle>
          <a:p>
            <a:endParaRPr/>
          </a:p>
        </p:txBody>
      </p:sp>
      <p:sp>
        <p:nvSpPr>
          <p:cNvPr id="101" name="Google Shape;101;p26"/>
          <p:cNvSpPr txBox="1">
            <a:spLocks noGrp="1"/>
          </p:cNvSpPr>
          <p:nvPr>
            <p:ph type="body" idx="1"/>
          </p:nvPr>
        </p:nvSpPr>
        <p:spPr>
          <a:xfrm>
            <a:off x="1792288" y="4025503"/>
            <a:ext cx="5486400" cy="603600"/>
          </a:xfrm>
          <a:prstGeom prst="rect">
            <a:avLst/>
          </a:prstGeom>
          <a:noFill/>
          <a:ln>
            <a:noFill/>
          </a:ln>
          <a:effectLst>
            <a:outerShdw dist="45791" dir="2021404" algn="ctr" rotWithShape="0">
              <a:srgbClr val="000000"/>
            </a:outerShdw>
          </a:effectLst>
        </p:spPr>
        <p:txBody>
          <a:bodyPr spcFirstLastPara="1" wrap="square" lIns="92075" tIns="46025" rIns="92075" bIns="46025" anchor="t" anchorCtr="0">
            <a:noAutofit/>
          </a:bodyPr>
          <a:lstStyle>
            <a:lvl1pPr marL="457200" lvl="0" indent="-228600" algn="l">
              <a:lnSpc>
                <a:spcPct val="110000"/>
              </a:lnSpc>
              <a:spcBef>
                <a:spcPts val="600"/>
              </a:spcBef>
              <a:spcAft>
                <a:spcPts val="0"/>
              </a:spcAft>
              <a:buClr>
                <a:srgbClr val="FEBF02"/>
              </a:buClr>
              <a:buSzPts val="1400"/>
              <a:buFont typeface="Arial"/>
              <a:buNone/>
              <a:defRPr sz="1400"/>
            </a:lvl1pPr>
            <a:lvl2pPr marL="914400" lvl="1" indent="-228600" algn="l">
              <a:lnSpc>
                <a:spcPct val="110000"/>
              </a:lnSpc>
              <a:spcBef>
                <a:spcPts val="600"/>
              </a:spcBef>
              <a:spcAft>
                <a:spcPts val="0"/>
              </a:spcAft>
              <a:buSzPts val="1200"/>
              <a:buFont typeface="Arial"/>
              <a:buNone/>
              <a:defRPr sz="1200"/>
            </a:lvl2pPr>
            <a:lvl3pPr marL="1371600" lvl="2" indent="-228600" algn="l">
              <a:lnSpc>
                <a:spcPct val="90000"/>
              </a:lnSpc>
              <a:spcBef>
                <a:spcPts val="600"/>
              </a:spcBef>
              <a:spcAft>
                <a:spcPts val="0"/>
              </a:spcAft>
              <a:buSzPts val="1000"/>
              <a:buFont typeface="Arial"/>
              <a:buNone/>
              <a:defRPr sz="1000"/>
            </a:lvl3pPr>
            <a:lvl4pPr marL="1828800" lvl="3" indent="-228600" algn="l">
              <a:lnSpc>
                <a:spcPct val="60000"/>
              </a:lnSpc>
              <a:spcBef>
                <a:spcPts val="600"/>
              </a:spcBef>
              <a:spcAft>
                <a:spcPts val="0"/>
              </a:spcAft>
              <a:buSzPts val="900"/>
              <a:buFont typeface="Arial"/>
              <a:buNone/>
              <a:defRPr sz="900"/>
            </a:lvl4pPr>
            <a:lvl5pPr marL="2286000" lvl="4" indent="-228600" algn="l">
              <a:lnSpc>
                <a:spcPct val="60000"/>
              </a:lnSpc>
              <a:spcBef>
                <a:spcPts val="600"/>
              </a:spcBef>
              <a:spcAft>
                <a:spcPts val="0"/>
              </a:spcAft>
              <a:buSzPts val="900"/>
              <a:buNone/>
              <a:defRPr sz="900"/>
            </a:lvl5pPr>
            <a:lvl6pPr marL="2743200" lvl="5" indent="-228600" algn="l">
              <a:lnSpc>
                <a:spcPct val="60000"/>
              </a:lnSpc>
              <a:spcBef>
                <a:spcPts val="600"/>
              </a:spcBef>
              <a:spcAft>
                <a:spcPts val="0"/>
              </a:spcAft>
              <a:buSzPts val="900"/>
              <a:buNone/>
              <a:defRPr sz="900"/>
            </a:lvl6pPr>
            <a:lvl7pPr marL="3200400" lvl="6" indent="-228600" algn="l">
              <a:lnSpc>
                <a:spcPct val="60000"/>
              </a:lnSpc>
              <a:spcBef>
                <a:spcPts val="600"/>
              </a:spcBef>
              <a:spcAft>
                <a:spcPts val="0"/>
              </a:spcAft>
              <a:buSzPts val="900"/>
              <a:buNone/>
              <a:defRPr sz="900"/>
            </a:lvl7pPr>
            <a:lvl8pPr marL="3657600" lvl="7" indent="-228600" algn="l">
              <a:lnSpc>
                <a:spcPct val="60000"/>
              </a:lnSpc>
              <a:spcBef>
                <a:spcPts val="600"/>
              </a:spcBef>
              <a:spcAft>
                <a:spcPts val="0"/>
              </a:spcAft>
              <a:buSzPts val="900"/>
              <a:buNone/>
              <a:defRPr sz="900"/>
            </a:lvl8pPr>
            <a:lvl9pPr marL="4114800" lvl="8" indent="-228600" algn="l">
              <a:lnSpc>
                <a:spcPct val="60000"/>
              </a:lnSpc>
              <a:spcBef>
                <a:spcPts val="600"/>
              </a:spcBef>
              <a:spcAft>
                <a:spcPts val="600"/>
              </a:spcAft>
              <a:buSzPts val="900"/>
              <a:buNone/>
              <a:defRPr sz="900"/>
            </a:lvl9pPr>
          </a:lstStyle>
          <a:p>
            <a:endParaRPr/>
          </a:p>
        </p:txBody>
      </p:sp>
    </p:spTree>
    <p:extLst>
      <p:ext uri="{BB962C8B-B14F-4D97-AF65-F5344CB8AC3E}">
        <p14:creationId xmlns:p14="http://schemas.microsoft.com/office/powerpoint/2010/main" val="9085455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102"/>
        <p:cNvGrpSpPr/>
        <p:nvPr/>
      </p:nvGrpSpPr>
      <p:grpSpPr>
        <a:xfrm>
          <a:off x="0" y="0"/>
          <a:ext cx="0" cy="0"/>
          <a:chOff x="0" y="0"/>
          <a:chExt cx="0" cy="0"/>
        </a:xfrm>
      </p:grpSpPr>
      <p:sp>
        <p:nvSpPr>
          <p:cNvPr id="103" name="Google Shape;103;p27"/>
          <p:cNvSpPr txBox="1">
            <a:spLocks noGrp="1"/>
          </p:cNvSpPr>
          <p:nvPr>
            <p:ph type="title"/>
          </p:nvPr>
        </p:nvSpPr>
        <p:spPr>
          <a:xfrm>
            <a:off x="260350" y="228600"/>
            <a:ext cx="8578800" cy="857400"/>
          </a:xfrm>
          <a:prstGeom prst="rect">
            <a:avLst/>
          </a:prstGeom>
          <a:noFill/>
          <a:ln>
            <a:noFill/>
          </a:ln>
        </p:spPr>
        <p:txBody>
          <a:bodyPr spcFirstLastPara="1" wrap="square" lIns="90475" tIns="44450" rIns="90475" bIns="44450" anchor="b" anchorCtr="0">
            <a:noAutofit/>
          </a:bodyPr>
          <a:lstStyle>
            <a:lvl1pPr lvl="0" algn="l">
              <a:lnSpc>
                <a:spcPct val="104000"/>
              </a:lnSpc>
              <a:spcBef>
                <a:spcPts val="0"/>
              </a:spcBef>
              <a:spcAft>
                <a:spcPts val="0"/>
              </a:spcAft>
              <a:buSzPts val="1400"/>
              <a:buNone/>
              <a:defRPr/>
            </a:lvl1pPr>
            <a:lvl2pPr lvl="1" algn="l">
              <a:lnSpc>
                <a:spcPct val="104000"/>
              </a:lnSpc>
              <a:spcBef>
                <a:spcPts val="0"/>
              </a:spcBef>
              <a:spcAft>
                <a:spcPts val="0"/>
              </a:spcAft>
              <a:buSzPts val="1400"/>
              <a:buNone/>
              <a:defRPr/>
            </a:lvl2pPr>
            <a:lvl3pPr lvl="2" algn="l">
              <a:lnSpc>
                <a:spcPct val="104000"/>
              </a:lnSpc>
              <a:spcBef>
                <a:spcPts val="0"/>
              </a:spcBef>
              <a:spcAft>
                <a:spcPts val="0"/>
              </a:spcAft>
              <a:buSzPts val="1400"/>
              <a:buNone/>
              <a:defRPr/>
            </a:lvl3pPr>
            <a:lvl4pPr lvl="3" algn="l">
              <a:lnSpc>
                <a:spcPct val="104000"/>
              </a:lnSpc>
              <a:spcBef>
                <a:spcPts val="0"/>
              </a:spcBef>
              <a:spcAft>
                <a:spcPts val="0"/>
              </a:spcAft>
              <a:buSzPts val="1400"/>
              <a:buNone/>
              <a:defRPr/>
            </a:lvl4pPr>
            <a:lvl5pPr lvl="4" algn="l">
              <a:lnSpc>
                <a:spcPct val="104000"/>
              </a:lnSpc>
              <a:spcBef>
                <a:spcPts val="0"/>
              </a:spcBef>
              <a:spcAft>
                <a:spcPts val="0"/>
              </a:spcAft>
              <a:buSzPts val="1400"/>
              <a:buNone/>
              <a:defRPr/>
            </a:lvl5pPr>
            <a:lvl6pPr lvl="5" algn="l">
              <a:lnSpc>
                <a:spcPct val="104000"/>
              </a:lnSpc>
              <a:spcBef>
                <a:spcPts val="0"/>
              </a:spcBef>
              <a:spcAft>
                <a:spcPts val="0"/>
              </a:spcAft>
              <a:buSzPts val="1400"/>
              <a:buNone/>
              <a:defRPr/>
            </a:lvl6pPr>
            <a:lvl7pPr lvl="6" algn="l">
              <a:lnSpc>
                <a:spcPct val="104000"/>
              </a:lnSpc>
              <a:spcBef>
                <a:spcPts val="0"/>
              </a:spcBef>
              <a:spcAft>
                <a:spcPts val="0"/>
              </a:spcAft>
              <a:buSzPts val="1400"/>
              <a:buNone/>
              <a:defRPr/>
            </a:lvl7pPr>
            <a:lvl8pPr lvl="7" algn="l">
              <a:lnSpc>
                <a:spcPct val="104000"/>
              </a:lnSpc>
              <a:spcBef>
                <a:spcPts val="0"/>
              </a:spcBef>
              <a:spcAft>
                <a:spcPts val="0"/>
              </a:spcAft>
              <a:buSzPts val="1400"/>
              <a:buNone/>
              <a:defRPr/>
            </a:lvl8pPr>
            <a:lvl9pPr lvl="8" algn="l">
              <a:lnSpc>
                <a:spcPct val="104000"/>
              </a:lnSpc>
              <a:spcBef>
                <a:spcPts val="0"/>
              </a:spcBef>
              <a:spcAft>
                <a:spcPts val="0"/>
              </a:spcAft>
              <a:buSzPts val="1400"/>
              <a:buNone/>
              <a:defRPr/>
            </a:lvl9pPr>
          </a:lstStyle>
          <a:p>
            <a:endParaRPr/>
          </a:p>
        </p:txBody>
      </p:sp>
      <p:sp>
        <p:nvSpPr>
          <p:cNvPr id="104" name="Google Shape;104;p27"/>
          <p:cNvSpPr txBox="1">
            <a:spLocks noGrp="1"/>
          </p:cNvSpPr>
          <p:nvPr>
            <p:ph type="body" idx="1"/>
          </p:nvPr>
        </p:nvSpPr>
        <p:spPr>
          <a:xfrm rot="5400000">
            <a:off x="2731238" y="-1226400"/>
            <a:ext cx="3657600" cy="8625000"/>
          </a:xfrm>
          <a:prstGeom prst="rect">
            <a:avLst/>
          </a:prstGeom>
          <a:noFill/>
          <a:ln>
            <a:noFill/>
          </a:ln>
          <a:effectLst>
            <a:outerShdw dist="45791" dir="2021404" algn="ctr" rotWithShape="0">
              <a:srgbClr val="000000"/>
            </a:outerShdw>
          </a:effectLst>
        </p:spPr>
        <p:txBody>
          <a:bodyPr spcFirstLastPara="1" wrap="square" lIns="92075" tIns="46025" rIns="92075" bIns="46025" anchor="t" anchorCtr="0">
            <a:noAutofit/>
          </a:bodyPr>
          <a:lstStyle>
            <a:lvl1pPr marL="457200" lvl="0" indent="-342900" algn="l">
              <a:lnSpc>
                <a:spcPct val="110000"/>
              </a:lnSpc>
              <a:spcBef>
                <a:spcPts val="600"/>
              </a:spcBef>
              <a:spcAft>
                <a:spcPts val="0"/>
              </a:spcAft>
              <a:buClr>
                <a:srgbClr val="FEBF02"/>
              </a:buClr>
              <a:buSzPts val="1800"/>
              <a:buChar char="•"/>
              <a:defRPr/>
            </a:lvl1pPr>
            <a:lvl2pPr marL="914400" lvl="1" indent="-342900" algn="l">
              <a:lnSpc>
                <a:spcPct val="110000"/>
              </a:lnSpc>
              <a:spcBef>
                <a:spcPts val="600"/>
              </a:spcBef>
              <a:spcAft>
                <a:spcPts val="0"/>
              </a:spcAft>
              <a:buSzPts val="1800"/>
              <a:buChar char="•"/>
              <a:defRPr/>
            </a:lvl2pPr>
            <a:lvl3pPr marL="1371600" lvl="2" indent="-342900" algn="l">
              <a:lnSpc>
                <a:spcPct val="90000"/>
              </a:lnSpc>
              <a:spcBef>
                <a:spcPts val="600"/>
              </a:spcBef>
              <a:spcAft>
                <a:spcPts val="0"/>
              </a:spcAft>
              <a:buSzPts val="1800"/>
              <a:buChar char="–"/>
              <a:defRPr/>
            </a:lvl3pPr>
            <a:lvl4pPr marL="1828800" lvl="3" indent="-342900" algn="l">
              <a:lnSpc>
                <a:spcPct val="60000"/>
              </a:lnSpc>
              <a:spcBef>
                <a:spcPts val="600"/>
              </a:spcBef>
              <a:spcAft>
                <a:spcPts val="0"/>
              </a:spcAft>
              <a:buSzPts val="1800"/>
              <a:buChar char="•"/>
              <a:defRPr/>
            </a:lvl4pPr>
            <a:lvl5pPr marL="2286000" lvl="4" indent="-342900" algn="l">
              <a:lnSpc>
                <a:spcPct val="60000"/>
              </a:lnSpc>
              <a:spcBef>
                <a:spcPts val="600"/>
              </a:spcBef>
              <a:spcAft>
                <a:spcPts val="0"/>
              </a:spcAft>
              <a:buSzPts val="1800"/>
              <a:buChar char="–"/>
              <a:defRPr/>
            </a:lvl5pPr>
            <a:lvl6pPr marL="2743200" lvl="5" indent="-342900" algn="l">
              <a:lnSpc>
                <a:spcPct val="60000"/>
              </a:lnSpc>
              <a:spcBef>
                <a:spcPts val="600"/>
              </a:spcBef>
              <a:spcAft>
                <a:spcPts val="0"/>
              </a:spcAft>
              <a:buSzPts val="1800"/>
              <a:buChar char="–"/>
              <a:defRPr/>
            </a:lvl6pPr>
            <a:lvl7pPr marL="3200400" lvl="6" indent="-342900" algn="l">
              <a:lnSpc>
                <a:spcPct val="60000"/>
              </a:lnSpc>
              <a:spcBef>
                <a:spcPts val="600"/>
              </a:spcBef>
              <a:spcAft>
                <a:spcPts val="0"/>
              </a:spcAft>
              <a:buSzPts val="1800"/>
              <a:buChar char="–"/>
              <a:defRPr/>
            </a:lvl7pPr>
            <a:lvl8pPr marL="3657600" lvl="7" indent="-342900" algn="l">
              <a:lnSpc>
                <a:spcPct val="60000"/>
              </a:lnSpc>
              <a:spcBef>
                <a:spcPts val="600"/>
              </a:spcBef>
              <a:spcAft>
                <a:spcPts val="0"/>
              </a:spcAft>
              <a:buSzPts val="1800"/>
              <a:buChar char="–"/>
              <a:defRPr/>
            </a:lvl8pPr>
            <a:lvl9pPr marL="4114800" lvl="8" indent="-342900" algn="l">
              <a:lnSpc>
                <a:spcPct val="60000"/>
              </a:lnSpc>
              <a:spcBef>
                <a:spcPts val="600"/>
              </a:spcBef>
              <a:spcAft>
                <a:spcPts val="600"/>
              </a:spcAft>
              <a:buSzPts val="1800"/>
              <a:buChar char="–"/>
              <a:defRPr/>
            </a:lvl9pPr>
          </a:lstStyle>
          <a:p>
            <a:endParaRPr/>
          </a:p>
        </p:txBody>
      </p:sp>
    </p:spTree>
    <p:extLst>
      <p:ext uri="{BB962C8B-B14F-4D97-AF65-F5344CB8AC3E}">
        <p14:creationId xmlns:p14="http://schemas.microsoft.com/office/powerpoint/2010/main" val="3758400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105"/>
        <p:cNvGrpSpPr/>
        <p:nvPr/>
      </p:nvGrpSpPr>
      <p:grpSpPr>
        <a:xfrm>
          <a:off x="0" y="0"/>
          <a:ext cx="0" cy="0"/>
          <a:chOff x="0" y="0"/>
          <a:chExt cx="0" cy="0"/>
        </a:xfrm>
      </p:grpSpPr>
      <p:sp>
        <p:nvSpPr>
          <p:cNvPr id="106" name="Google Shape;106;p28"/>
          <p:cNvSpPr txBox="1">
            <a:spLocks noGrp="1"/>
          </p:cNvSpPr>
          <p:nvPr>
            <p:ph type="title"/>
          </p:nvPr>
        </p:nvSpPr>
        <p:spPr>
          <a:xfrm rot="5400000">
            <a:off x="5451488" y="1493850"/>
            <a:ext cx="4686300" cy="2155800"/>
          </a:xfrm>
          <a:prstGeom prst="rect">
            <a:avLst/>
          </a:prstGeom>
          <a:noFill/>
          <a:ln>
            <a:noFill/>
          </a:ln>
        </p:spPr>
        <p:txBody>
          <a:bodyPr spcFirstLastPara="1" wrap="square" lIns="90475" tIns="44450" rIns="90475" bIns="44450" anchor="b" anchorCtr="0">
            <a:noAutofit/>
          </a:bodyPr>
          <a:lstStyle>
            <a:lvl1pPr lvl="0" algn="l">
              <a:lnSpc>
                <a:spcPct val="104000"/>
              </a:lnSpc>
              <a:spcBef>
                <a:spcPts val="0"/>
              </a:spcBef>
              <a:spcAft>
                <a:spcPts val="0"/>
              </a:spcAft>
              <a:buSzPts val="1400"/>
              <a:buNone/>
              <a:defRPr/>
            </a:lvl1pPr>
            <a:lvl2pPr lvl="1" algn="l">
              <a:lnSpc>
                <a:spcPct val="104000"/>
              </a:lnSpc>
              <a:spcBef>
                <a:spcPts val="0"/>
              </a:spcBef>
              <a:spcAft>
                <a:spcPts val="0"/>
              </a:spcAft>
              <a:buSzPts val="1400"/>
              <a:buNone/>
              <a:defRPr/>
            </a:lvl2pPr>
            <a:lvl3pPr lvl="2" algn="l">
              <a:lnSpc>
                <a:spcPct val="104000"/>
              </a:lnSpc>
              <a:spcBef>
                <a:spcPts val="0"/>
              </a:spcBef>
              <a:spcAft>
                <a:spcPts val="0"/>
              </a:spcAft>
              <a:buSzPts val="1400"/>
              <a:buNone/>
              <a:defRPr/>
            </a:lvl3pPr>
            <a:lvl4pPr lvl="3" algn="l">
              <a:lnSpc>
                <a:spcPct val="104000"/>
              </a:lnSpc>
              <a:spcBef>
                <a:spcPts val="0"/>
              </a:spcBef>
              <a:spcAft>
                <a:spcPts val="0"/>
              </a:spcAft>
              <a:buSzPts val="1400"/>
              <a:buNone/>
              <a:defRPr/>
            </a:lvl4pPr>
            <a:lvl5pPr lvl="4" algn="l">
              <a:lnSpc>
                <a:spcPct val="104000"/>
              </a:lnSpc>
              <a:spcBef>
                <a:spcPts val="0"/>
              </a:spcBef>
              <a:spcAft>
                <a:spcPts val="0"/>
              </a:spcAft>
              <a:buSzPts val="1400"/>
              <a:buNone/>
              <a:defRPr/>
            </a:lvl5pPr>
            <a:lvl6pPr lvl="5" algn="l">
              <a:lnSpc>
                <a:spcPct val="104000"/>
              </a:lnSpc>
              <a:spcBef>
                <a:spcPts val="0"/>
              </a:spcBef>
              <a:spcAft>
                <a:spcPts val="0"/>
              </a:spcAft>
              <a:buSzPts val="1400"/>
              <a:buNone/>
              <a:defRPr/>
            </a:lvl6pPr>
            <a:lvl7pPr lvl="6" algn="l">
              <a:lnSpc>
                <a:spcPct val="104000"/>
              </a:lnSpc>
              <a:spcBef>
                <a:spcPts val="0"/>
              </a:spcBef>
              <a:spcAft>
                <a:spcPts val="0"/>
              </a:spcAft>
              <a:buSzPts val="1400"/>
              <a:buNone/>
              <a:defRPr/>
            </a:lvl7pPr>
            <a:lvl8pPr lvl="7" algn="l">
              <a:lnSpc>
                <a:spcPct val="104000"/>
              </a:lnSpc>
              <a:spcBef>
                <a:spcPts val="0"/>
              </a:spcBef>
              <a:spcAft>
                <a:spcPts val="0"/>
              </a:spcAft>
              <a:buSzPts val="1400"/>
              <a:buNone/>
              <a:defRPr/>
            </a:lvl8pPr>
            <a:lvl9pPr lvl="8" algn="l">
              <a:lnSpc>
                <a:spcPct val="104000"/>
              </a:lnSpc>
              <a:spcBef>
                <a:spcPts val="0"/>
              </a:spcBef>
              <a:spcAft>
                <a:spcPts val="0"/>
              </a:spcAft>
              <a:buSzPts val="1400"/>
              <a:buNone/>
              <a:defRPr/>
            </a:lvl9pPr>
          </a:lstStyle>
          <a:p>
            <a:endParaRPr/>
          </a:p>
        </p:txBody>
      </p:sp>
      <p:sp>
        <p:nvSpPr>
          <p:cNvPr id="107" name="Google Shape;107;p28"/>
          <p:cNvSpPr txBox="1">
            <a:spLocks noGrp="1"/>
          </p:cNvSpPr>
          <p:nvPr>
            <p:ph type="body" idx="1"/>
          </p:nvPr>
        </p:nvSpPr>
        <p:spPr>
          <a:xfrm rot="5400000">
            <a:off x="1062763" y="-586650"/>
            <a:ext cx="4686300" cy="6316800"/>
          </a:xfrm>
          <a:prstGeom prst="rect">
            <a:avLst/>
          </a:prstGeom>
          <a:noFill/>
          <a:ln>
            <a:noFill/>
          </a:ln>
          <a:effectLst>
            <a:outerShdw dist="45791" dir="2021404" algn="ctr" rotWithShape="0">
              <a:srgbClr val="000000"/>
            </a:outerShdw>
          </a:effectLst>
        </p:spPr>
        <p:txBody>
          <a:bodyPr spcFirstLastPara="1" wrap="square" lIns="92075" tIns="46025" rIns="92075" bIns="46025" anchor="t" anchorCtr="0">
            <a:noAutofit/>
          </a:bodyPr>
          <a:lstStyle>
            <a:lvl1pPr marL="457200" lvl="0" indent="-342900" algn="l">
              <a:lnSpc>
                <a:spcPct val="110000"/>
              </a:lnSpc>
              <a:spcBef>
                <a:spcPts val="600"/>
              </a:spcBef>
              <a:spcAft>
                <a:spcPts val="0"/>
              </a:spcAft>
              <a:buClr>
                <a:srgbClr val="FEBF02"/>
              </a:buClr>
              <a:buSzPts val="1800"/>
              <a:buChar char="•"/>
              <a:defRPr/>
            </a:lvl1pPr>
            <a:lvl2pPr marL="914400" lvl="1" indent="-342900" algn="l">
              <a:lnSpc>
                <a:spcPct val="110000"/>
              </a:lnSpc>
              <a:spcBef>
                <a:spcPts val="600"/>
              </a:spcBef>
              <a:spcAft>
                <a:spcPts val="0"/>
              </a:spcAft>
              <a:buSzPts val="1800"/>
              <a:buChar char="•"/>
              <a:defRPr/>
            </a:lvl2pPr>
            <a:lvl3pPr marL="1371600" lvl="2" indent="-342900" algn="l">
              <a:lnSpc>
                <a:spcPct val="90000"/>
              </a:lnSpc>
              <a:spcBef>
                <a:spcPts val="600"/>
              </a:spcBef>
              <a:spcAft>
                <a:spcPts val="0"/>
              </a:spcAft>
              <a:buSzPts val="1800"/>
              <a:buChar char="–"/>
              <a:defRPr/>
            </a:lvl3pPr>
            <a:lvl4pPr marL="1828800" lvl="3" indent="-342900" algn="l">
              <a:lnSpc>
                <a:spcPct val="60000"/>
              </a:lnSpc>
              <a:spcBef>
                <a:spcPts val="600"/>
              </a:spcBef>
              <a:spcAft>
                <a:spcPts val="0"/>
              </a:spcAft>
              <a:buSzPts val="1800"/>
              <a:buChar char="•"/>
              <a:defRPr/>
            </a:lvl4pPr>
            <a:lvl5pPr marL="2286000" lvl="4" indent="-342900" algn="l">
              <a:lnSpc>
                <a:spcPct val="60000"/>
              </a:lnSpc>
              <a:spcBef>
                <a:spcPts val="600"/>
              </a:spcBef>
              <a:spcAft>
                <a:spcPts val="0"/>
              </a:spcAft>
              <a:buSzPts val="1800"/>
              <a:buChar char="–"/>
              <a:defRPr/>
            </a:lvl5pPr>
            <a:lvl6pPr marL="2743200" lvl="5" indent="-342900" algn="l">
              <a:lnSpc>
                <a:spcPct val="60000"/>
              </a:lnSpc>
              <a:spcBef>
                <a:spcPts val="600"/>
              </a:spcBef>
              <a:spcAft>
                <a:spcPts val="0"/>
              </a:spcAft>
              <a:buSzPts val="1800"/>
              <a:buChar char="–"/>
              <a:defRPr/>
            </a:lvl6pPr>
            <a:lvl7pPr marL="3200400" lvl="6" indent="-342900" algn="l">
              <a:lnSpc>
                <a:spcPct val="60000"/>
              </a:lnSpc>
              <a:spcBef>
                <a:spcPts val="600"/>
              </a:spcBef>
              <a:spcAft>
                <a:spcPts val="0"/>
              </a:spcAft>
              <a:buSzPts val="1800"/>
              <a:buChar char="–"/>
              <a:defRPr/>
            </a:lvl7pPr>
            <a:lvl8pPr marL="3657600" lvl="7" indent="-342900" algn="l">
              <a:lnSpc>
                <a:spcPct val="60000"/>
              </a:lnSpc>
              <a:spcBef>
                <a:spcPts val="600"/>
              </a:spcBef>
              <a:spcAft>
                <a:spcPts val="0"/>
              </a:spcAft>
              <a:buSzPts val="1800"/>
              <a:buChar char="–"/>
              <a:defRPr/>
            </a:lvl8pPr>
            <a:lvl9pPr marL="4114800" lvl="8" indent="-342900" algn="l">
              <a:lnSpc>
                <a:spcPct val="60000"/>
              </a:lnSpc>
              <a:spcBef>
                <a:spcPts val="600"/>
              </a:spcBef>
              <a:spcAft>
                <a:spcPts val="600"/>
              </a:spcAft>
              <a:buSzPts val="1800"/>
              <a:buChar char="–"/>
              <a:defRPr/>
            </a:lvl9pPr>
          </a:lstStyle>
          <a:p>
            <a:endParaRPr/>
          </a:p>
        </p:txBody>
      </p:sp>
    </p:spTree>
    <p:extLst>
      <p:ext uri="{BB962C8B-B14F-4D97-AF65-F5344CB8AC3E}">
        <p14:creationId xmlns:p14="http://schemas.microsoft.com/office/powerpoint/2010/main" val="1000664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4"/>
        <p:cNvGrpSpPr/>
        <p:nvPr/>
      </p:nvGrpSpPr>
      <p:grpSpPr>
        <a:xfrm>
          <a:off x="0" y="0"/>
          <a:ext cx="0" cy="0"/>
          <a:chOff x="0" y="0"/>
          <a:chExt cx="0" cy="0"/>
        </a:xfrm>
      </p:grpSpPr>
      <p:sp>
        <p:nvSpPr>
          <p:cNvPr id="165" name="Google Shape;165;p30"/>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3000"/>
              <a:buNone/>
              <a:defRPr/>
            </a:lvl1pPr>
            <a:lvl2pPr lvl="1" algn="l" rtl="0">
              <a:lnSpc>
                <a:spcPct val="100000"/>
              </a:lnSpc>
              <a:spcBef>
                <a:spcPts val="0"/>
              </a:spcBef>
              <a:spcAft>
                <a:spcPts val="0"/>
              </a:spcAft>
              <a:buSzPts val="3000"/>
              <a:buNone/>
              <a:defRPr/>
            </a:lvl2pPr>
            <a:lvl3pPr lvl="2" algn="l" rtl="0">
              <a:lnSpc>
                <a:spcPct val="100000"/>
              </a:lnSpc>
              <a:spcBef>
                <a:spcPts val="0"/>
              </a:spcBef>
              <a:spcAft>
                <a:spcPts val="0"/>
              </a:spcAft>
              <a:buSzPts val="3000"/>
              <a:buNone/>
              <a:defRPr/>
            </a:lvl3pPr>
            <a:lvl4pPr lvl="3" algn="l" rtl="0">
              <a:lnSpc>
                <a:spcPct val="100000"/>
              </a:lnSpc>
              <a:spcBef>
                <a:spcPts val="0"/>
              </a:spcBef>
              <a:spcAft>
                <a:spcPts val="0"/>
              </a:spcAft>
              <a:buSzPts val="3000"/>
              <a:buNone/>
              <a:defRPr/>
            </a:lvl4pPr>
            <a:lvl5pPr lvl="4" algn="l" rtl="0">
              <a:lnSpc>
                <a:spcPct val="100000"/>
              </a:lnSpc>
              <a:spcBef>
                <a:spcPts val="0"/>
              </a:spcBef>
              <a:spcAft>
                <a:spcPts val="0"/>
              </a:spcAft>
              <a:buSzPts val="3000"/>
              <a:buNone/>
              <a:defRPr/>
            </a:lvl5pPr>
            <a:lvl6pPr lvl="5" algn="l" rtl="0">
              <a:lnSpc>
                <a:spcPct val="100000"/>
              </a:lnSpc>
              <a:spcBef>
                <a:spcPts val="0"/>
              </a:spcBef>
              <a:spcAft>
                <a:spcPts val="0"/>
              </a:spcAft>
              <a:buSzPts val="3000"/>
              <a:buNone/>
              <a:defRPr/>
            </a:lvl6pPr>
            <a:lvl7pPr lvl="6" algn="l" rtl="0">
              <a:lnSpc>
                <a:spcPct val="100000"/>
              </a:lnSpc>
              <a:spcBef>
                <a:spcPts val="0"/>
              </a:spcBef>
              <a:spcAft>
                <a:spcPts val="0"/>
              </a:spcAft>
              <a:buSzPts val="3000"/>
              <a:buNone/>
              <a:defRPr/>
            </a:lvl7pPr>
            <a:lvl8pPr lvl="7" algn="l" rtl="0">
              <a:lnSpc>
                <a:spcPct val="100000"/>
              </a:lnSpc>
              <a:spcBef>
                <a:spcPts val="0"/>
              </a:spcBef>
              <a:spcAft>
                <a:spcPts val="0"/>
              </a:spcAft>
              <a:buSzPts val="3000"/>
              <a:buNone/>
              <a:defRPr/>
            </a:lvl8pPr>
            <a:lvl9pPr lvl="8" algn="l" rtl="0">
              <a:lnSpc>
                <a:spcPct val="100000"/>
              </a:lnSpc>
              <a:spcBef>
                <a:spcPts val="0"/>
              </a:spcBef>
              <a:spcAft>
                <a:spcPts val="0"/>
              </a:spcAft>
              <a:buSzPts val="3000"/>
              <a:buNone/>
              <a:defRPr/>
            </a:lvl9pPr>
          </a:lstStyle>
          <a:p>
            <a:endParaRPr/>
          </a:p>
        </p:txBody>
      </p:sp>
      <p:sp>
        <p:nvSpPr>
          <p:cNvPr id="166" name="Google Shape;166;p30"/>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67"/>
        <p:cNvGrpSpPr/>
        <p:nvPr/>
      </p:nvGrpSpPr>
      <p:grpSpPr>
        <a:xfrm>
          <a:off x="0" y="0"/>
          <a:ext cx="0" cy="0"/>
          <a:chOff x="0" y="0"/>
          <a:chExt cx="0" cy="0"/>
        </a:xfrm>
      </p:grpSpPr>
      <p:sp>
        <p:nvSpPr>
          <p:cNvPr id="168" name="Google Shape;168;p31"/>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2400"/>
              <a:buNone/>
              <a:defRPr sz="2400"/>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169" name="Google Shape;169;p31"/>
          <p:cNvSpPr txBox="1">
            <a:spLocks noGrp="1"/>
          </p:cNvSpPr>
          <p:nvPr>
            <p:ph type="body" idx="1"/>
          </p:nvPr>
        </p:nvSpPr>
        <p:spPr>
          <a:xfrm>
            <a:off x="311700" y="1465804"/>
            <a:ext cx="2808000" cy="3103200"/>
          </a:xfrm>
          <a:prstGeom prst="rect">
            <a:avLst/>
          </a:prstGeom>
          <a:noFill/>
          <a:ln>
            <a:noFill/>
          </a:ln>
        </p:spPr>
        <p:txBody>
          <a:bodyPr spcFirstLastPara="1" wrap="square" lIns="91425" tIns="91425" rIns="91425" bIns="91425" anchor="t" anchorCtr="0">
            <a:noAutofit/>
          </a:bodyPr>
          <a:lstStyle>
            <a:lvl1pPr marL="457200" lvl="0" indent="-304800" algn="l" rtl="0">
              <a:lnSpc>
                <a:spcPct val="115000"/>
              </a:lnSpc>
              <a:spcBef>
                <a:spcPts val="0"/>
              </a:spcBef>
              <a:spcAft>
                <a:spcPts val="0"/>
              </a:spcAft>
              <a:buSzPts val="1200"/>
              <a:buChar char="●"/>
              <a:defRPr sz="12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170" name="Google Shape;170;p3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171"/>
        <p:cNvGrpSpPr/>
        <p:nvPr/>
      </p:nvGrpSpPr>
      <p:grpSpPr>
        <a:xfrm>
          <a:off x="0" y="0"/>
          <a:ext cx="0" cy="0"/>
          <a:chOff x="0" y="0"/>
          <a:chExt cx="0" cy="0"/>
        </a:xfrm>
      </p:grpSpPr>
      <p:grpSp>
        <p:nvGrpSpPr>
          <p:cNvPr id="172" name="Google Shape;172;p32"/>
          <p:cNvGrpSpPr/>
          <p:nvPr/>
        </p:nvGrpSpPr>
        <p:grpSpPr>
          <a:xfrm>
            <a:off x="6098378" y="5"/>
            <a:ext cx="3045625" cy="2030570"/>
            <a:chOff x="6098378" y="5"/>
            <a:chExt cx="3045625" cy="2030570"/>
          </a:xfrm>
        </p:grpSpPr>
        <p:sp>
          <p:nvSpPr>
            <p:cNvPr id="173" name="Google Shape;173;p32"/>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32"/>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32"/>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32"/>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32"/>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8" name="Google Shape;178;p32"/>
          <p:cNvSpPr txBox="1">
            <a:spLocks noGrp="1"/>
          </p:cNvSpPr>
          <p:nvPr>
            <p:ph type="title"/>
          </p:nvPr>
        </p:nvSpPr>
        <p:spPr>
          <a:xfrm>
            <a:off x="490250" y="526350"/>
            <a:ext cx="5618700" cy="40908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Clr>
                <a:schemeClr val="lt1"/>
              </a:buClr>
              <a:buSzPts val="4800"/>
              <a:buNone/>
              <a:defRPr sz="4800">
                <a:solidFill>
                  <a:schemeClr val="lt1"/>
                </a:solidFill>
              </a:defRPr>
            </a:lvl1pPr>
            <a:lvl2pPr lvl="1" algn="l" rtl="0">
              <a:lnSpc>
                <a:spcPct val="100000"/>
              </a:lnSpc>
              <a:spcBef>
                <a:spcPts val="0"/>
              </a:spcBef>
              <a:spcAft>
                <a:spcPts val="0"/>
              </a:spcAft>
              <a:buClr>
                <a:schemeClr val="lt1"/>
              </a:buClr>
              <a:buSzPts val="4800"/>
              <a:buNone/>
              <a:defRPr sz="4800">
                <a:solidFill>
                  <a:schemeClr val="lt1"/>
                </a:solidFill>
              </a:defRPr>
            </a:lvl2pPr>
            <a:lvl3pPr lvl="2" algn="l" rtl="0">
              <a:lnSpc>
                <a:spcPct val="100000"/>
              </a:lnSpc>
              <a:spcBef>
                <a:spcPts val="0"/>
              </a:spcBef>
              <a:spcAft>
                <a:spcPts val="0"/>
              </a:spcAft>
              <a:buClr>
                <a:schemeClr val="lt1"/>
              </a:buClr>
              <a:buSzPts val="4800"/>
              <a:buNone/>
              <a:defRPr sz="4800">
                <a:solidFill>
                  <a:schemeClr val="lt1"/>
                </a:solidFill>
              </a:defRPr>
            </a:lvl3pPr>
            <a:lvl4pPr lvl="3" algn="l" rtl="0">
              <a:lnSpc>
                <a:spcPct val="100000"/>
              </a:lnSpc>
              <a:spcBef>
                <a:spcPts val="0"/>
              </a:spcBef>
              <a:spcAft>
                <a:spcPts val="0"/>
              </a:spcAft>
              <a:buClr>
                <a:schemeClr val="lt1"/>
              </a:buClr>
              <a:buSzPts val="4800"/>
              <a:buNone/>
              <a:defRPr sz="4800">
                <a:solidFill>
                  <a:schemeClr val="lt1"/>
                </a:solidFill>
              </a:defRPr>
            </a:lvl4pPr>
            <a:lvl5pPr lvl="4" algn="l" rtl="0">
              <a:lnSpc>
                <a:spcPct val="100000"/>
              </a:lnSpc>
              <a:spcBef>
                <a:spcPts val="0"/>
              </a:spcBef>
              <a:spcAft>
                <a:spcPts val="0"/>
              </a:spcAft>
              <a:buClr>
                <a:schemeClr val="lt1"/>
              </a:buClr>
              <a:buSzPts val="4800"/>
              <a:buNone/>
              <a:defRPr sz="4800">
                <a:solidFill>
                  <a:schemeClr val="lt1"/>
                </a:solidFill>
              </a:defRPr>
            </a:lvl5pPr>
            <a:lvl6pPr lvl="5" algn="l" rtl="0">
              <a:lnSpc>
                <a:spcPct val="100000"/>
              </a:lnSpc>
              <a:spcBef>
                <a:spcPts val="0"/>
              </a:spcBef>
              <a:spcAft>
                <a:spcPts val="0"/>
              </a:spcAft>
              <a:buClr>
                <a:schemeClr val="lt1"/>
              </a:buClr>
              <a:buSzPts val="4800"/>
              <a:buNone/>
              <a:defRPr sz="4800">
                <a:solidFill>
                  <a:schemeClr val="lt1"/>
                </a:solidFill>
              </a:defRPr>
            </a:lvl6pPr>
            <a:lvl7pPr lvl="6" algn="l" rtl="0">
              <a:lnSpc>
                <a:spcPct val="100000"/>
              </a:lnSpc>
              <a:spcBef>
                <a:spcPts val="0"/>
              </a:spcBef>
              <a:spcAft>
                <a:spcPts val="0"/>
              </a:spcAft>
              <a:buClr>
                <a:schemeClr val="lt1"/>
              </a:buClr>
              <a:buSzPts val="4800"/>
              <a:buNone/>
              <a:defRPr sz="4800">
                <a:solidFill>
                  <a:schemeClr val="lt1"/>
                </a:solidFill>
              </a:defRPr>
            </a:lvl7pPr>
            <a:lvl8pPr lvl="7" algn="l" rtl="0">
              <a:lnSpc>
                <a:spcPct val="100000"/>
              </a:lnSpc>
              <a:spcBef>
                <a:spcPts val="0"/>
              </a:spcBef>
              <a:spcAft>
                <a:spcPts val="0"/>
              </a:spcAft>
              <a:buClr>
                <a:schemeClr val="lt1"/>
              </a:buClr>
              <a:buSzPts val="4800"/>
              <a:buNone/>
              <a:defRPr sz="4800">
                <a:solidFill>
                  <a:schemeClr val="lt1"/>
                </a:solidFill>
              </a:defRPr>
            </a:lvl8pPr>
            <a:lvl9pPr lvl="8" algn="l" rtl="0">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179" name="Google Shape;179;p32"/>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80"/>
        <p:cNvGrpSpPr/>
        <p:nvPr/>
      </p:nvGrpSpPr>
      <p:grpSpPr>
        <a:xfrm>
          <a:off x="0" y="0"/>
          <a:ext cx="0" cy="0"/>
          <a:chOff x="0" y="0"/>
          <a:chExt cx="0" cy="0"/>
        </a:xfrm>
      </p:grpSpPr>
      <p:sp>
        <p:nvSpPr>
          <p:cNvPr id="181" name="Google Shape;181;p33"/>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2" name="Google Shape;182;p33"/>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183" name="Google Shape;183;p33"/>
          <p:cNvSpPr txBox="1">
            <a:spLocks noGrp="1"/>
          </p:cNvSpPr>
          <p:nvPr>
            <p:ph type="title"/>
          </p:nvPr>
        </p:nvSpPr>
        <p:spPr>
          <a:xfrm>
            <a:off x="265500" y="1151100"/>
            <a:ext cx="4045200" cy="15645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4200"/>
              <a:buNone/>
              <a:defRPr sz="4200"/>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a:endParaRPr/>
          </a:p>
        </p:txBody>
      </p:sp>
      <p:sp>
        <p:nvSpPr>
          <p:cNvPr id="184" name="Google Shape;184;p33"/>
          <p:cNvSpPr txBox="1">
            <a:spLocks noGrp="1"/>
          </p:cNvSpPr>
          <p:nvPr>
            <p:ph type="subTitle" idx="1"/>
          </p:nvPr>
        </p:nvSpPr>
        <p:spPr>
          <a:xfrm>
            <a:off x="265500" y="2769001"/>
            <a:ext cx="4045200" cy="12693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5" name="Google Shape;185;p33"/>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rtl="0">
              <a:lnSpc>
                <a:spcPct val="115000"/>
              </a:lnSpc>
              <a:spcBef>
                <a:spcPts val="0"/>
              </a:spcBef>
              <a:spcAft>
                <a:spcPts val="0"/>
              </a:spcAft>
              <a:buClr>
                <a:schemeClr val="lt1"/>
              </a:buClr>
              <a:buSzPts val="1800"/>
              <a:buChar char="●"/>
              <a:defRPr>
                <a:solidFill>
                  <a:schemeClr val="lt1"/>
                </a:solidFill>
              </a:defRPr>
            </a:lvl1pPr>
            <a:lvl2pPr marL="914400" lvl="1" indent="-317500" algn="l" rtl="0">
              <a:lnSpc>
                <a:spcPct val="115000"/>
              </a:lnSpc>
              <a:spcBef>
                <a:spcPts val="1600"/>
              </a:spcBef>
              <a:spcAft>
                <a:spcPts val="0"/>
              </a:spcAft>
              <a:buClr>
                <a:schemeClr val="lt1"/>
              </a:buClr>
              <a:buSzPts val="1400"/>
              <a:buChar char="○"/>
              <a:defRPr>
                <a:solidFill>
                  <a:schemeClr val="lt1"/>
                </a:solidFill>
              </a:defRPr>
            </a:lvl2pPr>
            <a:lvl3pPr marL="1371600" lvl="2" indent="-317500" algn="l" rtl="0">
              <a:lnSpc>
                <a:spcPct val="115000"/>
              </a:lnSpc>
              <a:spcBef>
                <a:spcPts val="1600"/>
              </a:spcBef>
              <a:spcAft>
                <a:spcPts val="0"/>
              </a:spcAft>
              <a:buClr>
                <a:schemeClr val="lt1"/>
              </a:buClr>
              <a:buSzPts val="1400"/>
              <a:buChar char="■"/>
              <a:defRPr>
                <a:solidFill>
                  <a:schemeClr val="lt1"/>
                </a:solidFill>
              </a:defRPr>
            </a:lvl3pPr>
            <a:lvl4pPr marL="1828800" lvl="3" indent="-317500" algn="l" rtl="0">
              <a:lnSpc>
                <a:spcPct val="115000"/>
              </a:lnSpc>
              <a:spcBef>
                <a:spcPts val="1600"/>
              </a:spcBef>
              <a:spcAft>
                <a:spcPts val="0"/>
              </a:spcAft>
              <a:buClr>
                <a:schemeClr val="lt1"/>
              </a:buClr>
              <a:buSzPts val="1400"/>
              <a:buChar char="●"/>
              <a:defRPr>
                <a:solidFill>
                  <a:schemeClr val="lt1"/>
                </a:solidFill>
              </a:defRPr>
            </a:lvl4pPr>
            <a:lvl5pPr marL="2286000" lvl="4" indent="-317500" algn="l" rtl="0">
              <a:lnSpc>
                <a:spcPct val="115000"/>
              </a:lnSpc>
              <a:spcBef>
                <a:spcPts val="1600"/>
              </a:spcBef>
              <a:spcAft>
                <a:spcPts val="0"/>
              </a:spcAft>
              <a:buClr>
                <a:schemeClr val="lt1"/>
              </a:buClr>
              <a:buSzPts val="1400"/>
              <a:buChar char="○"/>
              <a:defRPr>
                <a:solidFill>
                  <a:schemeClr val="lt1"/>
                </a:solidFill>
              </a:defRPr>
            </a:lvl5pPr>
            <a:lvl6pPr marL="2743200" lvl="5" indent="-317500" algn="l" rtl="0">
              <a:lnSpc>
                <a:spcPct val="115000"/>
              </a:lnSpc>
              <a:spcBef>
                <a:spcPts val="1600"/>
              </a:spcBef>
              <a:spcAft>
                <a:spcPts val="0"/>
              </a:spcAft>
              <a:buClr>
                <a:schemeClr val="lt1"/>
              </a:buClr>
              <a:buSzPts val="1400"/>
              <a:buChar char="■"/>
              <a:defRPr>
                <a:solidFill>
                  <a:schemeClr val="lt1"/>
                </a:solidFill>
              </a:defRPr>
            </a:lvl6pPr>
            <a:lvl7pPr marL="3200400" lvl="6" indent="-317500" algn="l" rtl="0">
              <a:lnSpc>
                <a:spcPct val="115000"/>
              </a:lnSpc>
              <a:spcBef>
                <a:spcPts val="1600"/>
              </a:spcBef>
              <a:spcAft>
                <a:spcPts val="0"/>
              </a:spcAft>
              <a:buClr>
                <a:schemeClr val="lt1"/>
              </a:buClr>
              <a:buSzPts val="1400"/>
              <a:buChar char="●"/>
              <a:defRPr>
                <a:solidFill>
                  <a:schemeClr val="lt1"/>
                </a:solidFill>
              </a:defRPr>
            </a:lvl7pPr>
            <a:lvl8pPr marL="3657600" lvl="7" indent="-317500" algn="l" rtl="0">
              <a:lnSpc>
                <a:spcPct val="115000"/>
              </a:lnSpc>
              <a:spcBef>
                <a:spcPts val="1600"/>
              </a:spcBef>
              <a:spcAft>
                <a:spcPts val="0"/>
              </a:spcAft>
              <a:buClr>
                <a:schemeClr val="lt1"/>
              </a:buClr>
              <a:buSzPts val="1400"/>
              <a:buChar char="○"/>
              <a:defRPr>
                <a:solidFill>
                  <a:schemeClr val="lt1"/>
                </a:solidFill>
              </a:defRPr>
            </a:lvl8pPr>
            <a:lvl9pPr marL="4114800" lvl="8" indent="-317500" algn="l" rtl="0">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186" name="Google Shape;186;p33"/>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87"/>
        <p:cNvGrpSpPr/>
        <p:nvPr/>
      </p:nvGrpSpPr>
      <p:grpSpPr>
        <a:xfrm>
          <a:off x="0" y="0"/>
          <a:ext cx="0" cy="0"/>
          <a:chOff x="0" y="0"/>
          <a:chExt cx="0" cy="0"/>
        </a:xfrm>
      </p:grpSpPr>
      <p:sp>
        <p:nvSpPr>
          <p:cNvPr id="188" name="Google Shape;188;p34"/>
          <p:cNvSpPr txBox="1">
            <a:spLocks noGrp="1"/>
          </p:cNvSpPr>
          <p:nvPr>
            <p:ph type="body" idx="1"/>
          </p:nvPr>
        </p:nvSpPr>
        <p:spPr>
          <a:xfrm>
            <a:off x="319500" y="4230575"/>
            <a:ext cx="5998800" cy="598800"/>
          </a:xfrm>
          <a:prstGeom prst="rect">
            <a:avLst/>
          </a:prstGeom>
          <a:noFill/>
          <a:ln>
            <a:noFill/>
          </a:ln>
        </p:spPr>
        <p:txBody>
          <a:bodyPr spcFirstLastPara="1" wrap="square" lIns="91425" tIns="91425" rIns="91425" bIns="91425" anchor="ctr" anchorCtr="0">
            <a:noAutofit/>
          </a:bodyPr>
          <a:lstStyle>
            <a:lvl1pPr marL="457200" lvl="0" indent="-228600" algn="l" rtl="0">
              <a:lnSpc>
                <a:spcPct val="100000"/>
              </a:lnSpc>
              <a:spcBef>
                <a:spcPts val="0"/>
              </a:spcBef>
              <a:spcAft>
                <a:spcPts val="0"/>
              </a:spcAft>
              <a:buSzPts val="1800"/>
              <a:buNone/>
              <a:defRPr/>
            </a:lvl1pPr>
          </a:lstStyle>
          <a:p>
            <a:endParaRPr/>
          </a:p>
        </p:txBody>
      </p:sp>
      <p:sp>
        <p:nvSpPr>
          <p:cNvPr id="189" name="Google Shape;189;p34"/>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90"/>
        <p:cNvGrpSpPr/>
        <p:nvPr/>
      </p:nvGrpSpPr>
      <p:grpSpPr>
        <a:xfrm>
          <a:off x="0" y="0"/>
          <a:ext cx="0" cy="0"/>
          <a:chOff x="0" y="0"/>
          <a:chExt cx="0" cy="0"/>
        </a:xfrm>
      </p:grpSpPr>
      <p:grpSp>
        <p:nvGrpSpPr>
          <p:cNvPr id="191" name="Google Shape;191;p35"/>
          <p:cNvGrpSpPr/>
          <p:nvPr/>
        </p:nvGrpSpPr>
        <p:grpSpPr>
          <a:xfrm>
            <a:off x="6098378" y="5"/>
            <a:ext cx="3045625" cy="2030570"/>
            <a:chOff x="6098378" y="5"/>
            <a:chExt cx="3045625" cy="2030570"/>
          </a:xfrm>
        </p:grpSpPr>
        <p:sp>
          <p:nvSpPr>
            <p:cNvPr id="192" name="Google Shape;192;p35"/>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35"/>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35"/>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35"/>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35"/>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7" name="Google Shape;197;p35"/>
          <p:cNvSpPr txBox="1">
            <a:spLocks noGrp="1"/>
          </p:cNvSpPr>
          <p:nvPr>
            <p:ph type="title" hasCustomPrompt="1"/>
          </p:nvPr>
        </p:nvSpPr>
        <p:spPr>
          <a:xfrm>
            <a:off x="311700" y="1256050"/>
            <a:ext cx="8520600" cy="20307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2000"/>
              <a:buNone/>
              <a:defRPr sz="12000">
                <a:solidFill>
                  <a:schemeClr val="lt1"/>
                </a:solidFill>
              </a:defRPr>
            </a:lvl1pPr>
            <a:lvl2pPr lvl="1" algn="ctr" rtl="0">
              <a:lnSpc>
                <a:spcPct val="100000"/>
              </a:lnSpc>
              <a:spcBef>
                <a:spcPts val="0"/>
              </a:spcBef>
              <a:spcAft>
                <a:spcPts val="0"/>
              </a:spcAft>
              <a:buClr>
                <a:schemeClr val="lt1"/>
              </a:buClr>
              <a:buSzPts val="12000"/>
              <a:buNone/>
              <a:defRPr sz="12000">
                <a:solidFill>
                  <a:schemeClr val="lt1"/>
                </a:solidFill>
              </a:defRPr>
            </a:lvl2pPr>
            <a:lvl3pPr lvl="2" algn="ctr" rtl="0">
              <a:lnSpc>
                <a:spcPct val="100000"/>
              </a:lnSpc>
              <a:spcBef>
                <a:spcPts val="0"/>
              </a:spcBef>
              <a:spcAft>
                <a:spcPts val="0"/>
              </a:spcAft>
              <a:buClr>
                <a:schemeClr val="lt1"/>
              </a:buClr>
              <a:buSzPts val="12000"/>
              <a:buNone/>
              <a:defRPr sz="12000">
                <a:solidFill>
                  <a:schemeClr val="lt1"/>
                </a:solidFill>
              </a:defRPr>
            </a:lvl3pPr>
            <a:lvl4pPr lvl="3" algn="ctr" rtl="0">
              <a:lnSpc>
                <a:spcPct val="100000"/>
              </a:lnSpc>
              <a:spcBef>
                <a:spcPts val="0"/>
              </a:spcBef>
              <a:spcAft>
                <a:spcPts val="0"/>
              </a:spcAft>
              <a:buClr>
                <a:schemeClr val="lt1"/>
              </a:buClr>
              <a:buSzPts val="12000"/>
              <a:buNone/>
              <a:defRPr sz="12000">
                <a:solidFill>
                  <a:schemeClr val="lt1"/>
                </a:solidFill>
              </a:defRPr>
            </a:lvl4pPr>
            <a:lvl5pPr lvl="4" algn="ctr" rtl="0">
              <a:lnSpc>
                <a:spcPct val="100000"/>
              </a:lnSpc>
              <a:spcBef>
                <a:spcPts val="0"/>
              </a:spcBef>
              <a:spcAft>
                <a:spcPts val="0"/>
              </a:spcAft>
              <a:buClr>
                <a:schemeClr val="lt1"/>
              </a:buClr>
              <a:buSzPts val="12000"/>
              <a:buNone/>
              <a:defRPr sz="12000">
                <a:solidFill>
                  <a:schemeClr val="lt1"/>
                </a:solidFill>
              </a:defRPr>
            </a:lvl5pPr>
            <a:lvl6pPr lvl="5" algn="ctr" rtl="0">
              <a:lnSpc>
                <a:spcPct val="100000"/>
              </a:lnSpc>
              <a:spcBef>
                <a:spcPts val="0"/>
              </a:spcBef>
              <a:spcAft>
                <a:spcPts val="0"/>
              </a:spcAft>
              <a:buClr>
                <a:schemeClr val="lt1"/>
              </a:buClr>
              <a:buSzPts val="12000"/>
              <a:buNone/>
              <a:defRPr sz="12000">
                <a:solidFill>
                  <a:schemeClr val="lt1"/>
                </a:solidFill>
              </a:defRPr>
            </a:lvl6pPr>
            <a:lvl7pPr lvl="6" algn="ctr" rtl="0">
              <a:lnSpc>
                <a:spcPct val="100000"/>
              </a:lnSpc>
              <a:spcBef>
                <a:spcPts val="0"/>
              </a:spcBef>
              <a:spcAft>
                <a:spcPts val="0"/>
              </a:spcAft>
              <a:buClr>
                <a:schemeClr val="lt1"/>
              </a:buClr>
              <a:buSzPts val="12000"/>
              <a:buNone/>
              <a:defRPr sz="12000">
                <a:solidFill>
                  <a:schemeClr val="lt1"/>
                </a:solidFill>
              </a:defRPr>
            </a:lvl7pPr>
            <a:lvl8pPr lvl="7" algn="ctr" rtl="0">
              <a:lnSpc>
                <a:spcPct val="100000"/>
              </a:lnSpc>
              <a:spcBef>
                <a:spcPts val="0"/>
              </a:spcBef>
              <a:spcAft>
                <a:spcPts val="0"/>
              </a:spcAft>
              <a:buClr>
                <a:schemeClr val="lt1"/>
              </a:buClr>
              <a:buSzPts val="12000"/>
              <a:buNone/>
              <a:defRPr sz="12000">
                <a:solidFill>
                  <a:schemeClr val="lt1"/>
                </a:solidFill>
              </a:defRPr>
            </a:lvl8pPr>
            <a:lvl9pPr lvl="8" algn="ctr" rtl="0">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98" name="Google Shape;198;p35"/>
          <p:cNvSpPr txBox="1">
            <a:spLocks noGrp="1"/>
          </p:cNvSpPr>
          <p:nvPr>
            <p:ph type="body" idx="1"/>
          </p:nvPr>
        </p:nvSpPr>
        <p:spPr>
          <a:xfrm>
            <a:off x="311700" y="3369225"/>
            <a:ext cx="8520600" cy="1281900"/>
          </a:xfrm>
          <a:prstGeom prst="rect">
            <a:avLst/>
          </a:prstGeom>
          <a:noFill/>
          <a:ln>
            <a:noFill/>
          </a:ln>
        </p:spPr>
        <p:txBody>
          <a:bodyPr spcFirstLastPara="1" wrap="square" lIns="91425" tIns="91425" rIns="91425" bIns="91425" anchor="t" anchorCtr="0">
            <a:noAutofit/>
          </a:bodyPr>
          <a:lstStyle>
            <a:lvl1pPr marL="457200" lvl="0" indent="-342900" algn="ctr" rtl="0">
              <a:lnSpc>
                <a:spcPct val="115000"/>
              </a:lnSpc>
              <a:spcBef>
                <a:spcPts val="0"/>
              </a:spcBef>
              <a:spcAft>
                <a:spcPts val="0"/>
              </a:spcAft>
              <a:buClr>
                <a:schemeClr val="lt1"/>
              </a:buClr>
              <a:buSzPts val="1800"/>
              <a:buChar char="●"/>
              <a:defRPr>
                <a:solidFill>
                  <a:schemeClr val="lt1"/>
                </a:solidFill>
              </a:defRPr>
            </a:lvl1pPr>
            <a:lvl2pPr marL="914400" lvl="1" indent="-317500" algn="ctr" rtl="0">
              <a:lnSpc>
                <a:spcPct val="115000"/>
              </a:lnSpc>
              <a:spcBef>
                <a:spcPts val="1600"/>
              </a:spcBef>
              <a:spcAft>
                <a:spcPts val="0"/>
              </a:spcAft>
              <a:buClr>
                <a:schemeClr val="lt1"/>
              </a:buClr>
              <a:buSzPts val="1400"/>
              <a:buChar char="○"/>
              <a:defRPr>
                <a:solidFill>
                  <a:schemeClr val="lt1"/>
                </a:solidFill>
              </a:defRPr>
            </a:lvl2pPr>
            <a:lvl3pPr marL="1371600" lvl="2" indent="-317500" algn="ctr" rtl="0">
              <a:lnSpc>
                <a:spcPct val="115000"/>
              </a:lnSpc>
              <a:spcBef>
                <a:spcPts val="1600"/>
              </a:spcBef>
              <a:spcAft>
                <a:spcPts val="0"/>
              </a:spcAft>
              <a:buClr>
                <a:schemeClr val="lt1"/>
              </a:buClr>
              <a:buSzPts val="1400"/>
              <a:buChar char="■"/>
              <a:defRPr>
                <a:solidFill>
                  <a:schemeClr val="lt1"/>
                </a:solidFill>
              </a:defRPr>
            </a:lvl3pPr>
            <a:lvl4pPr marL="1828800" lvl="3" indent="-317500" algn="ctr" rtl="0">
              <a:lnSpc>
                <a:spcPct val="115000"/>
              </a:lnSpc>
              <a:spcBef>
                <a:spcPts val="1600"/>
              </a:spcBef>
              <a:spcAft>
                <a:spcPts val="0"/>
              </a:spcAft>
              <a:buClr>
                <a:schemeClr val="lt1"/>
              </a:buClr>
              <a:buSzPts val="1400"/>
              <a:buChar char="●"/>
              <a:defRPr>
                <a:solidFill>
                  <a:schemeClr val="lt1"/>
                </a:solidFill>
              </a:defRPr>
            </a:lvl4pPr>
            <a:lvl5pPr marL="2286000" lvl="4" indent="-317500" algn="ctr" rtl="0">
              <a:lnSpc>
                <a:spcPct val="115000"/>
              </a:lnSpc>
              <a:spcBef>
                <a:spcPts val="1600"/>
              </a:spcBef>
              <a:spcAft>
                <a:spcPts val="0"/>
              </a:spcAft>
              <a:buClr>
                <a:schemeClr val="lt1"/>
              </a:buClr>
              <a:buSzPts val="1400"/>
              <a:buChar char="○"/>
              <a:defRPr>
                <a:solidFill>
                  <a:schemeClr val="lt1"/>
                </a:solidFill>
              </a:defRPr>
            </a:lvl5pPr>
            <a:lvl6pPr marL="2743200" lvl="5" indent="-317500" algn="ctr" rtl="0">
              <a:lnSpc>
                <a:spcPct val="115000"/>
              </a:lnSpc>
              <a:spcBef>
                <a:spcPts val="1600"/>
              </a:spcBef>
              <a:spcAft>
                <a:spcPts val="0"/>
              </a:spcAft>
              <a:buClr>
                <a:schemeClr val="lt1"/>
              </a:buClr>
              <a:buSzPts val="1400"/>
              <a:buChar char="■"/>
              <a:defRPr>
                <a:solidFill>
                  <a:schemeClr val="lt1"/>
                </a:solidFill>
              </a:defRPr>
            </a:lvl6pPr>
            <a:lvl7pPr marL="3200400" lvl="6" indent="-317500" algn="ctr" rtl="0">
              <a:lnSpc>
                <a:spcPct val="115000"/>
              </a:lnSpc>
              <a:spcBef>
                <a:spcPts val="1600"/>
              </a:spcBef>
              <a:spcAft>
                <a:spcPts val="0"/>
              </a:spcAft>
              <a:buClr>
                <a:schemeClr val="lt1"/>
              </a:buClr>
              <a:buSzPts val="1400"/>
              <a:buChar char="●"/>
              <a:defRPr>
                <a:solidFill>
                  <a:schemeClr val="lt1"/>
                </a:solidFill>
              </a:defRPr>
            </a:lvl7pPr>
            <a:lvl8pPr marL="3657600" lvl="7" indent="-317500" algn="ctr" rtl="0">
              <a:lnSpc>
                <a:spcPct val="115000"/>
              </a:lnSpc>
              <a:spcBef>
                <a:spcPts val="1600"/>
              </a:spcBef>
              <a:spcAft>
                <a:spcPts val="0"/>
              </a:spcAft>
              <a:buClr>
                <a:schemeClr val="lt1"/>
              </a:buClr>
              <a:buSzPts val="1400"/>
              <a:buChar char="○"/>
              <a:defRPr>
                <a:solidFill>
                  <a:schemeClr val="lt1"/>
                </a:solidFill>
              </a:defRPr>
            </a:lvl8pPr>
            <a:lvl9pPr marL="4114800" lvl="8" indent="-317500" algn="ctr" rtl="0">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199" name="Google Shape;199;p35"/>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0"/>
        <p:cNvGrpSpPr/>
        <p:nvPr/>
      </p:nvGrpSpPr>
      <p:grpSpPr>
        <a:xfrm>
          <a:off x="0" y="0"/>
          <a:ext cx="0" cy="0"/>
          <a:chOff x="0" y="0"/>
          <a:chExt cx="0" cy="0"/>
        </a:xfrm>
      </p:grpSpPr>
      <p:sp>
        <p:nvSpPr>
          <p:cNvPr id="201" name="Google Shape;201;p36"/>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6" Type="http://schemas.openxmlformats.org/officeDocument/2006/relationships/theme" Target="../theme/theme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126"/>
        <p:cNvGrpSpPr/>
        <p:nvPr/>
      </p:nvGrpSpPr>
      <p:grpSpPr>
        <a:xfrm>
          <a:off x="0" y="0"/>
          <a:ext cx="0" cy="0"/>
          <a:chOff x="0" y="0"/>
          <a:chExt cx="0" cy="0"/>
        </a:xfrm>
      </p:grpSpPr>
      <p:sp>
        <p:nvSpPr>
          <p:cNvPr id="127" name="Google Shape;127;p25"/>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endParaRPr/>
          </a:p>
        </p:txBody>
      </p:sp>
      <p:sp>
        <p:nvSpPr>
          <p:cNvPr id="128" name="Google Shape;128;p25"/>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129" name="Google Shape;129;p25"/>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0"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00002F"/>
            </a:gs>
            <a:gs pos="100000">
              <a:srgbClr val="000066"/>
            </a:gs>
          </a:gsLst>
          <a:lin ang="5400000" scaled="0"/>
        </a:gra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60350" y="228600"/>
            <a:ext cx="8578800" cy="857400"/>
          </a:xfrm>
          <a:prstGeom prst="rect">
            <a:avLst/>
          </a:prstGeom>
          <a:noFill/>
          <a:ln>
            <a:noFill/>
          </a:ln>
        </p:spPr>
        <p:txBody>
          <a:bodyPr spcFirstLastPara="1" wrap="square" lIns="90475" tIns="44450" rIns="90475" bIns="44450" anchor="b" anchorCtr="0">
            <a:noAutofit/>
          </a:bodyPr>
          <a:lstStyle>
            <a:lvl1pPr marR="0" lvl="0" algn="l" rtl="0">
              <a:lnSpc>
                <a:spcPct val="104000"/>
              </a:lnSpc>
              <a:spcBef>
                <a:spcPts val="0"/>
              </a:spcBef>
              <a:spcAft>
                <a:spcPts val="0"/>
              </a:spcAft>
              <a:buSzPts val="1400"/>
              <a:buNone/>
              <a:defRPr sz="3700" b="1" i="0" u="none" strike="noStrike" cap="none">
                <a:solidFill>
                  <a:schemeClr val="lt2"/>
                </a:solidFill>
                <a:latin typeface="Arial"/>
                <a:ea typeface="Arial"/>
                <a:cs typeface="Arial"/>
                <a:sym typeface="Arial"/>
              </a:defRPr>
            </a:lvl1pPr>
            <a:lvl2pPr marR="0" lvl="1" algn="l" rtl="0">
              <a:lnSpc>
                <a:spcPct val="104000"/>
              </a:lnSpc>
              <a:spcBef>
                <a:spcPts val="0"/>
              </a:spcBef>
              <a:spcAft>
                <a:spcPts val="0"/>
              </a:spcAft>
              <a:buSzPts val="1400"/>
              <a:buNone/>
              <a:defRPr sz="3700" b="1" i="0" u="none" strike="noStrike" cap="none">
                <a:solidFill>
                  <a:schemeClr val="lt2"/>
                </a:solidFill>
                <a:latin typeface="Arial"/>
                <a:ea typeface="Arial"/>
                <a:cs typeface="Arial"/>
                <a:sym typeface="Arial"/>
              </a:defRPr>
            </a:lvl2pPr>
            <a:lvl3pPr marR="0" lvl="2" algn="l" rtl="0">
              <a:lnSpc>
                <a:spcPct val="104000"/>
              </a:lnSpc>
              <a:spcBef>
                <a:spcPts val="0"/>
              </a:spcBef>
              <a:spcAft>
                <a:spcPts val="0"/>
              </a:spcAft>
              <a:buSzPts val="1400"/>
              <a:buNone/>
              <a:defRPr sz="3700" b="1" i="0" u="none" strike="noStrike" cap="none">
                <a:solidFill>
                  <a:schemeClr val="lt2"/>
                </a:solidFill>
                <a:latin typeface="Arial"/>
                <a:ea typeface="Arial"/>
                <a:cs typeface="Arial"/>
                <a:sym typeface="Arial"/>
              </a:defRPr>
            </a:lvl3pPr>
            <a:lvl4pPr marR="0" lvl="3" algn="l" rtl="0">
              <a:lnSpc>
                <a:spcPct val="104000"/>
              </a:lnSpc>
              <a:spcBef>
                <a:spcPts val="0"/>
              </a:spcBef>
              <a:spcAft>
                <a:spcPts val="0"/>
              </a:spcAft>
              <a:buSzPts val="1400"/>
              <a:buNone/>
              <a:defRPr sz="3700" b="1" i="0" u="none" strike="noStrike" cap="none">
                <a:solidFill>
                  <a:schemeClr val="lt2"/>
                </a:solidFill>
                <a:latin typeface="Arial"/>
                <a:ea typeface="Arial"/>
                <a:cs typeface="Arial"/>
                <a:sym typeface="Arial"/>
              </a:defRPr>
            </a:lvl4pPr>
            <a:lvl5pPr marR="0" lvl="4" algn="l" rtl="0">
              <a:lnSpc>
                <a:spcPct val="104000"/>
              </a:lnSpc>
              <a:spcBef>
                <a:spcPts val="0"/>
              </a:spcBef>
              <a:spcAft>
                <a:spcPts val="0"/>
              </a:spcAft>
              <a:buSzPts val="1400"/>
              <a:buNone/>
              <a:defRPr sz="3700" b="1" i="0" u="none" strike="noStrike" cap="none">
                <a:solidFill>
                  <a:schemeClr val="lt2"/>
                </a:solidFill>
                <a:latin typeface="Arial"/>
                <a:ea typeface="Arial"/>
                <a:cs typeface="Arial"/>
                <a:sym typeface="Arial"/>
              </a:defRPr>
            </a:lvl5pPr>
            <a:lvl6pPr marR="0" lvl="5" algn="l" rtl="0">
              <a:lnSpc>
                <a:spcPct val="104000"/>
              </a:lnSpc>
              <a:spcBef>
                <a:spcPts val="0"/>
              </a:spcBef>
              <a:spcAft>
                <a:spcPts val="0"/>
              </a:spcAft>
              <a:buSzPts val="1400"/>
              <a:buNone/>
              <a:defRPr sz="3700" b="1" i="0" u="none" strike="noStrike" cap="none">
                <a:solidFill>
                  <a:schemeClr val="lt2"/>
                </a:solidFill>
                <a:latin typeface="Arial"/>
                <a:ea typeface="Arial"/>
                <a:cs typeface="Arial"/>
                <a:sym typeface="Arial"/>
              </a:defRPr>
            </a:lvl6pPr>
            <a:lvl7pPr marR="0" lvl="6" algn="l" rtl="0">
              <a:lnSpc>
                <a:spcPct val="104000"/>
              </a:lnSpc>
              <a:spcBef>
                <a:spcPts val="0"/>
              </a:spcBef>
              <a:spcAft>
                <a:spcPts val="0"/>
              </a:spcAft>
              <a:buSzPts val="1400"/>
              <a:buNone/>
              <a:defRPr sz="3700" b="1" i="0" u="none" strike="noStrike" cap="none">
                <a:solidFill>
                  <a:schemeClr val="lt2"/>
                </a:solidFill>
                <a:latin typeface="Arial"/>
                <a:ea typeface="Arial"/>
                <a:cs typeface="Arial"/>
                <a:sym typeface="Arial"/>
              </a:defRPr>
            </a:lvl7pPr>
            <a:lvl8pPr marR="0" lvl="7" algn="l" rtl="0">
              <a:lnSpc>
                <a:spcPct val="104000"/>
              </a:lnSpc>
              <a:spcBef>
                <a:spcPts val="0"/>
              </a:spcBef>
              <a:spcAft>
                <a:spcPts val="0"/>
              </a:spcAft>
              <a:buSzPts val="1400"/>
              <a:buNone/>
              <a:defRPr sz="3700" b="1" i="0" u="none" strike="noStrike" cap="none">
                <a:solidFill>
                  <a:schemeClr val="lt2"/>
                </a:solidFill>
                <a:latin typeface="Arial"/>
                <a:ea typeface="Arial"/>
                <a:cs typeface="Arial"/>
                <a:sym typeface="Arial"/>
              </a:defRPr>
            </a:lvl8pPr>
            <a:lvl9pPr marR="0" lvl="8" algn="l" rtl="0">
              <a:lnSpc>
                <a:spcPct val="104000"/>
              </a:lnSpc>
              <a:spcBef>
                <a:spcPts val="0"/>
              </a:spcBef>
              <a:spcAft>
                <a:spcPts val="0"/>
              </a:spcAft>
              <a:buSzPts val="1400"/>
              <a:buNone/>
              <a:defRPr sz="3700" b="1" i="0" u="none" strike="noStrike" cap="none">
                <a:solidFill>
                  <a:schemeClr val="lt2"/>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247650" y="1257300"/>
            <a:ext cx="8625000" cy="3657600"/>
          </a:xfrm>
          <a:prstGeom prst="rect">
            <a:avLst/>
          </a:prstGeom>
          <a:noFill/>
          <a:ln>
            <a:noFill/>
          </a:ln>
          <a:effectLst>
            <a:outerShdw dist="45791" dir="2021404" algn="ctr" rotWithShape="0">
              <a:srgbClr val="000000"/>
            </a:outerShdw>
          </a:effectLst>
        </p:spPr>
        <p:txBody>
          <a:bodyPr spcFirstLastPara="1" wrap="square" lIns="92075" tIns="46025" rIns="92075" bIns="46025" anchor="t" anchorCtr="0">
            <a:noAutofit/>
          </a:bodyPr>
          <a:lstStyle>
            <a:lvl1pPr marL="457200" marR="0" lvl="0" indent="-425450" algn="l" rtl="0">
              <a:lnSpc>
                <a:spcPct val="110000"/>
              </a:lnSpc>
              <a:spcBef>
                <a:spcPts val="600"/>
              </a:spcBef>
              <a:spcAft>
                <a:spcPts val="0"/>
              </a:spcAft>
              <a:buClr>
                <a:srgbClr val="FEBF02"/>
              </a:buClr>
              <a:buSzPts val="3100"/>
              <a:buFont typeface="Arial"/>
              <a:buChar char="•"/>
              <a:defRPr sz="3100" b="1" i="1" u="none" strike="noStrike" cap="none">
                <a:solidFill>
                  <a:srgbClr val="FEBF02"/>
                </a:solidFill>
                <a:latin typeface="Arial"/>
                <a:ea typeface="Arial"/>
                <a:cs typeface="Arial"/>
                <a:sym typeface="Arial"/>
              </a:defRPr>
            </a:lvl1pPr>
            <a:lvl2pPr marL="914400" marR="0" lvl="1" indent="-393700" algn="l" rtl="0">
              <a:lnSpc>
                <a:spcPct val="110000"/>
              </a:lnSpc>
              <a:spcBef>
                <a:spcPts val="600"/>
              </a:spcBef>
              <a:spcAft>
                <a:spcPts val="0"/>
              </a:spcAft>
              <a:buClr>
                <a:srgbClr val="60C900"/>
              </a:buClr>
              <a:buSzPts val="2600"/>
              <a:buFont typeface="Arial"/>
              <a:buChar char="•"/>
              <a:defRPr sz="2600" b="0" i="0" u="none" strike="noStrike" cap="none">
                <a:solidFill>
                  <a:schemeClr val="lt1"/>
                </a:solidFill>
                <a:latin typeface="Arial"/>
                <a:ea typeface="Arial"/>
                <a:cs typeface="Arial"/>
                <a:sym typeface="Arial"/>
              </a:defRPr>
            </a:lvl2pPr>
            <a:lvl3pPr marL="1371600" marR="0" lvl="2" indent="-393700" algn="l" rtl="0">
              <a:lnSpc>
                <a:spcPct val="90000"/>
              </a:lnSpc>
              <a:spcBef>
                <a:spcPts val="600"/>
              </a:spcBef>
              <a:spcAft>
                <a:spcPts val="0"/>
              </a:spcAft>
              <a:buClr>
                <a:srgbClr val="60C900"/>
              </a:buClr>
              <a:buSzPts val="2600"/>
              <a:buFont typeface="Arial"/>
              <a:buChar char="–"/>
              <a:defRPr sz="2600" b="0" i="1" u="none" strike="noStrike" cap="none">
                <a:solidFill>
                  <a:schemeClr val="lt1"/>
                </a:solidFill>
                <a:latin typeface="Arial"/>
                <a:ea typeface="Arial"/>
                <a:cs typeface="Arial"/>
                <a:sym typeface="Arial"/>
              </a:defRPr>
            </a:lvl3pPr>
            <a:lvl4pPr marL="1828800" marR="0" lvl="3" indent="-368300" algn="l" rtl="0">
              <a:lnSpc>
                <a:spcPct val="60000"/>
              </a:lnSpc>
              <a:spcBef>
                <a:spcPts val="600"/>
              </a:spcBef>
              <a:spcAft>
                <a:spcPts val="0"/>
              </a:spcAft>
              <a:buClr>
                <a:srgbClr val="60C900"/>
              </a:buClr>
              <a:buSzPts val="2200"/>
              <a:buFont typeface="Arial"/>
              <a:buChar char="•"/>
              <a:defRPr sz="2200" b="0" i="0" u="none" strike="noStrike" cap="none">
                <a:solidFill>
                  <a:schemeClr val="lt1"/>
                </a:solidFill>
                <a:latin typeface="Arial"/>
                <a:ea typeface="Arial"/>
                <a:cs typeface="Arial"/>
                <a:sym typeface="Arial"/>
              </a:defRPr>
            </a:lvl4pPr>
            <a:lvl5pPr marL="2286000" marR="0" lvl="4" indent="-368300" algn="l" rtl="0">
              <a:lnSpc>
                <a:spcPct val="60000"/>
              </a:lnSpc>
              <a:spcBef>
                <a:spcPts val="600"/>
              </a:spcBef>
              <a:spcAft>
                <a:spcPts val="0"/>
              </a:spcAft>
              <a:buClr>
                <a:srgbClr val="60C900"/>
              </a:buClr>
              <a:buSzPts val="2200"/>
              <a:buFont typeface="Book Antiqua"/>
              <a:buChar char="–"/>
              <a:defRPr sz="2200" b="0" i="0" u="none" strike="noStrike" cap="none">
                <a:solidFill>
                  <a:schemeClr val="lt1"/>
                </a:solidFill>
                <a:latin typeface="Arial"/>
                <a:ea typeface="Arial"/>
                <a:cs typeface="Arial"/>
                <a:sym typeface="Arial"/>
              </a:defRPr>
            </a:lvl5pPr>
            <a:lvl6pPr marL="2743200" marR="0" lvl="5" indent="-368300" algn="l" rtl="0">
              <a:lnSpc>
                <a:spcPct val="60000"/>
              </a:lnSpc>
              <a:spcBef>
                <a:spcPts val="600"/>
              </a:spcBef>
              <a:spcAft>
                <a:spcPts val="0"/>
              </a:spcAft>
              <a:buClr>
                <a:srgbClr val="60C900"/>
              </a:buClr>
              <a:buSzPts val="2200"/>
              <a:buFont typeface="Book Antiqua"/>
              <a:buChar char="–"/>
              <a:defRPr sz="2200" b="0" i="0" u="none" strike="noStrike" cap="none">
                <a:solidFill>
                  <a:schemeClr val="lt1"/>
                </a:solidFill>
                <a:latin typeface="Arial"/>
                <a:ea typeface="Arial"/>
                <a:cs typeface="Arial"/>
                <a:sym typeface="Arial"/>
              </a:defRPr>
            </a:lvl6pPr>
            <a:lvl7pPr marL="3200400" marR="0" lvl="6" indent="-368300" algn="l" rtl="0">
              <a:lnSpc>
                <a:spcPct val="60000"/>
              </a:lnSpc>
              <a:spcBef>
                <a:spcPts val="600"/>
              </a:spcBef>
              <a:spcAft>
                <a:spcPts val="0"/>
              </a:spcAft>
              <a:buClr>
                <a:srgbClr val="60C900"/>
              </a:buClr>
              <a:buSzPts val="2200"/>
              <a:buFont typeface="Book Antiqua"/>
              <a:buChar char="–"/>
              <a:defRPr sz="2200" b="0" i="0" u="none" strike="noStrike" cap="none">
                <a:solidFill>
                  <a:schemeClr val="lt1"/>
                </a:solidFill>
                <a:latin typeface="Arial"/>
                <a:ea typeface="Arial"/>
                <a:cs typeface="Arial"/>
                <a:sym typeface="Arial"/>
              </a:defRPr>
            </a:lvl7pPr>
            <a:lvl8pPr marL="3657600" marR="0" lvl="7" indent="-368300" algn="l" rtl="0">
              <a:lnSpc>
                <a:spcPct val="60000"/>
              </a:lnSpc>
              <a:spcBef>
                <a:spcPts val="600"/>
              </a:spcBef>
              <a:spcAft>
                <a:spcPts val="0"/>
              </a:spcAft>
              <a:buClr>
                <a:srgbClr val="60C900"/>
              </a:buClr>
              <a:buSzPts val="2200"/>
              <a:buFont typeface="Book Antiqua"/>
              <a:buChar char="–"/>
              <a:defRPr sz="2200" b="0" i="0" u="none" strike="noStrike" cap="none">
                <a:solidFill>
                  <a:schemeClr val="lt1"/>
                </a:solidFill>
                <a:latin typeface="Arial"/>
                <a:ea typeface="Arial"/>
                <a:cs typeface="Arial"/>
                <a:sym typeface="Arial"/>
              </a:defRPr>
            </a:lvl8pPr>
            <a:lvl9pPr marL="4114800" marR="0" lvl="8" indent="-368300" algn="l" rtl="0">
              <a:lnSpc>
                <a:spcPct val="60000"/>
              </a:lnSpc>
              <a:spcBef>
                <a:spcPts val="600"/>
              </a:spcBef>
              <a:spcAft>
                <a:spcPts val="600"/>
              </a:spcAft>
              <a:buClr>
                <a:srgbClr val="60C900"/>
              </a:buClr>
              <a:buSzPts val="2200"/>
              <a:buFont typeface="Book Antiqua"/>
              <a:buChar char="–"/>
              <a:defRPr sz="2200" b="0" i="0" u="none" strike="noStrike" cap="none">
                <a:solidFill>
                  <a:schemeClr val="lt1"/>
                </a:solidFill>
                <a:latin typeface="Arial"/>
                <a:ea typeface="Arial"/>
                <a:cs typeface="Arial"/>
                <a:sym typeface="Arial"/>
              </a:defRPr>
            </a:lvl9pPr>
          </a:lstStyle>
          <a:p>
            <a:endParaRPr/>
          </a:p>
        </p:txBody>
      </p:sp>
      <p:sp>
        <p:nvSpPr>
          <p:cNvPr id="53" name="Google Shape;53;p13"/>
          <p:cNvSpPr/>
          <p:nvPr/>
        </p:nvSpPr>
        <p:spPr>
          <a:xfrm>
            <a:off x="-9525" y="1125141"/>
            <a:ext cx="9153520" cy="84534"/>
          </a:xfrm>
          <a:custGeom>
            <a:avLst/>
            <a:gdLst/>
            <a:ahLst/>
            <a:cxnLst/>
            <a:rect l="l" t="t" r="r" b="b"/>
            <a:pathLst>
              <a:path w="6344" h="1" extrusionOk="0">
                <a:moveTo>
                  <a:pt x="0" y="0"/>
                </a:moveTo>
                <a:lnTo>
                  <a:pt x="6344" y="0"/>
                </a:lnTo>
              </a:path>
            </a:pathLst>
          </a:custGeom>
          <a:noFill/>
          <a:ln w="25400" cap="flat" cmpd="sng">
            <a:solidFill>
              <a:srgbClr val="EF91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3067998911"/>
      </p:ext>
    </p:extLst>
  </p:cSld>
  <p:clrMap bg1="lt1" tx1="dk1" bg2="dk2" tx2="lt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threejs.org/examples/webgl_lod.html" TargetMode="External"/><Relationship Id="rId2" Type="http://schemas.openxmlformats.org/officeDocument/2006/relationships/hyperlink" Target="https://threejs.org/examples/#webgl_multiple_elements_text" TargetMode="Externa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jsPfaQ7aMqk&amp;list=PLAwxTw4SYaPlaHwnoGxJE7NFhEWRCIyet&amp;index=499" TargetMode="External"/><Relationship Id="rId2" Type="http://schemas.openxmlformats.org/officeDocument/2006/relationships/hyperlink" Target="https://www.youtube.com/watch?v=tfghiimtgyY&amp;list=PLAwxTw4SYaPlaHwnoGxJE7NFhEWRCIyet&amp;index=391" TargetMode="Externa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hyperlink" Target="https://threejs.org/examples/webgl_marchingcubes.html" TargetMode="External"/><Relationship Id="rId2" Type="http://schemas.openxmlformats.org/officeDocument/2006/relationships/hyperlink" Target="https://www.youtube.com/watch?v=M3iI2l0ltbE" TargetMode="Externa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hreejs.org/examples/webgl_water_flowmap.html" TargetMode="Externa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64"/>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CS174A Lecture 16</a:t>
            </a: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dirty="0" smtClean="0"/>
              <a:t>Procedural Models</a:t>
            </a:r>
          </a:p>
        </p:txBody>
      </p:sp>
      <p:sp>
        <p:nvSpPr>
          <p:cNvPr id="1173507" name="Rectangle 3"/>
          <p:cNvSpPr>
            <a:spLocks noGrp="1" noChangeArrowheads="1"/>
          </p:cNvSpPr>
          <p:nvPr>
            <p:ph type="body" sz="half" idx="1"/>
          </p:nvPr>
        </p:nvSpPr>
        <p:spPr>
          <a:xfrm>
            <a:off x="231174" y="1240823"/>
            <a:ext cx="8896350" cy="3783827"/>
          </a:xfrm>
        </p:spPr>
        <p:txBody>
          <a:bodyPr/>
          <a:lstStyle/>
          <a:p>
            <a:pPr marL="342900">
              <a:defRPr/>
            </a:pPr>
            <a:r>
              <a:rPr lang="en-US" sz="2025" dirty="0" smtClean="0"/>
              <a:t>For modeling cloud, smoke, water, crowd, flock, swarm, </a:t>
            </a:r>
            <a:r>
              <a:rPr lang="en-US" sz="2025" dirty="0" smtClean="0">
                <a:hlinkClick r:id="rId2"/>
              </a:rPr>
              <a:t>waves</a:t>
            </a:r>
            <a:r>
              <a:rPr lang="en-US" sz="2025" dirty="0" smtClean="0"/>
              <a:t>: using behavior</a:t>
            </a:r>
          </a:p>
          <a:p>
            <a:pPr marL="342900">
              <a:defRPr/>
            </a:pPr>
            <a:r>
              <a:rPr lang="en-US" sz="2025" dirty="0" smtClean="0"/>
              <a:t>Describe objects in an algorithmic manner (e.g., spheres and ellipsoids), generate polys only when necessary</a:t>
            </a:r>
          </a:p>
          <a:p>
            <a:pPr marL="342900">
              <a:defRPr/>
            </a:pPr>
            <a:r>
              <a:rPr lang="en-US" sz="2025" dirty="0" smtClean="0"/>
              <a:t>Combine computer graphics with physical laws or for modeling solid objects</a:t>
            </a:r>
          </a:p>
          <a:p>
            <a:pPr marL="800100" lvl="1">
              <a:defRPr/>
            </a:pPr>
            <a:r>
              <a:rPr lang="en-US" sz="1525" dirty="0" smtClean="0"/>
              <a:t>Particle systems obeying Newton’s Laws, e.g., fireworks, smoke, flame</a:t>
            </a:r>
          </a:p>
          <a:p>
            <a:pPr marL="800100" lvl="1">
              <a:defRPr/>
            </a:pPr>
            <a:r>
              <a:rPr lang="en-US" sz="1525" dirty="0" smtClean="0"/>
              <a:t>Language based models for natural objects, e.g., plants, snowflakes</a:t>
            </a:r>
          </a:p>
          <a:p>
            <a:pPr marL="800100" lvl="1">
              <a:defRPr/>
            </a:pPr>
            <a:r>
              <a:rPr lang="en-US" sz="1525" dirty="0" smtClean="0"/>
              <a:t>Fractal geometry for natural phenomenon, using </a:t>
            </a:r>
            <a:r>
              <a:rPr lang="en-US" sz="1525" dirty="0" smtClean="0">
                <a:hlinkClick r:id="rId3"/>
              </a:rPr>
              <a:t>level of detail</a:t>
            </a:r>
            <a:r>
              <a:rPr lang="en-US" sz="1525" dirty="0" smtClean="0"/>
              <a:t>, e.g., mountains</a:t>
            </a:r>
          </a:p>
          <a:p>
            <a:pPr marL="800100" lvl="1">
              <a:defRPr/>
            </a:pPr>
            <a:r>
              <a:rPr lang="en-US" sz="1525" dirty="0" smtClean="0"/>
              <a:t>Procedural noise for realistic motion, e.g., clouds, fluid motion</a:t>
            </a:r>
          </a:p>
          <a:p>
            <a:pPr marL="342900">
              <a:defRPr/>
            </a:pPr>
            <a:endParaRPr lang="en-US" sz="2025" dirty="0" smtClean="0"/>
          </a:p>
          <a:p>
            <a:pPr marL="342900">
              <a:defRPr/>
            </a:pPr>
            <a:endParaRPr lang="en-US" sz="2025" dirty="0" smtClean="0"/>
          </a:p>
          <a:p>
            <a:pPr marL="342900">
              <a:defRPr/>
            </a:pPr>
            <a:endParaRPr lang="en-US" sz="2025" dirty="0"/>
          </a:p>
        </p:txBody>
      </p:sp>
    </p:spTree>
    <p:extLst>
      <p:ext uri="{BB962C8B-B14F-4D97-AF65-F5344CB8AC3E}">
        <p14:creationId xmlns:p14="http://schemas.microsoft.com/office/powerpoint/2010/main" val="1222017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smtClean="0"/>
              <a:t>Particle Modeling</a:t>
            </a:r>
            <a:endParaRPr lang="en-US" dirty="0" smtClean="0"/>
          </a:p>
        </p:txBody>
      </p:sp>
      <p:pic>
        <p:nvPicPr>
          <p:cNvPr id="2" name="Picture 1"/>
          <p:cNvPicPr>
            <a:picLocks noChangeAspect="1"/>
          </p:cNvPicPr>
          <p:nvPr/>
        </p:nvPicPr>
        <p:blipFill>
          <a:blip r:embed="rId2"/>
          <a:stretch>
            <a:fillRect/>
          </a:stretch>
        </p:blipFill>
        <p:spPr>
          <a:xfrm>
            <a:off x="6975116" y="1364883"/>
            <a:ext cx="2095500" cy="1828800"/>
          </a:xfrm>
          <a:prstGeom prst="rect">
            <a:avLst/>
          </a:prstGeom>
        </p:spPr>
      </p:pic>
      <p:sp>
        <p:nvSpPr>
          <p:cNvPr id="1173507" name="Rectangle 3"/>
          <p:cNvSpPr>
            <a:spLocks noGrp="1" noChangeArrowheads="1"/>
          </p:cNvSpPr>
          <p:nvPr>
            <p:ph type="body" sz="half" idx="1"/>
          </p:nvPr>
        </p:nvSpPr>
        <p:spPr>
          <a:xfrm>
            <a:off x="231174" y="1240823"/>
            <a:ext cx="8896350" cy="3783827"/>
          </a:xfrm>
        </p:spPr>
        <p:txBody>
          <a:bodyPr/>
          <a:lstStyle/>
          <a:p>
            <a:pPr marL="342900">
              <a:defRPr/>
            </a:pPr>
            <a:r>
              <a:rPr lang="en-US" sz="2025" dirty="0" smtClean="0"/>
              <a:t>Used for simulating fuzzy phenomena</a:t>
            </a:r>
          </a:p>
          <a:p>
            <a:pPr marL="342900">
              <a:defRPr/>
            </a:pPr>
            <a:r>
              <a:rPr lang="en-US" sz="2025" dirty="0" smtClean="0"/>
              <a:t>Examples: chaotic, natural or chemical systems</a:t>
            </a:r>
          </a:p>
          <a:p>
            <a:pPr marL="342900">
              <a:defRPr/>
            </a:pPr>
            <a:r>
              <a:rPr lang="en-US" sz="2025" dirty="0" smtClean="0"/>
              <a:t>Like fire, smoke, explosions, snow, dust, etc.</a:t>
            </a:r>
          </a:p>
          <a:p>
            <a:pPr marL="342900">
              <a:defRPr/>
            </a:pPr>
            <a:r>
              <a:rPr lang="en-US" sz="2025" dirty="0" smtClean="0"/>
              <a:t>Modeled as an emitter, like sphere or box</a:t>
            </a:r>
          </a:p>
          <a:p>
            <a:pPr marL="342900">
              <a:defRPr/>
            </a:pPr>
            <a:r>
              <a:rPr lang="en-US" sz="2025" dirty="0"/>
              <a:t>P</a:t>
            </a:r>
            <a:r>
              <a:rPr lang="en-US" sz="2025" dirty="0" smtClean="0"/>
              <a:t>article behavior </a:t>
            </a:r>
            <a:r>
              <a:rPr lang="en-US" sz="2025" dirty="0" err="1" smtClean="0"/>
              <a:t>params</a:t>
            </a:r>
            <a:endParaRPr lang="en-US" sz="2025" dirty="0" smtClean="0"/>
          </a:p>
          <a:p>
            <a:pPr marL="800100" lvl="1">
              <a:defRPr/>
            </a:pPr>
            <a:r>
              <a:rPr lang="en-US" sz="1525" dirty="0" smtClean="0"/>
              <a:t>Spawning rate</a:t>
            </a:r>
          </a:p>
          <a:p>
            <a:pPr marL="800100" lvl="1">
              <a:defRPr/>
            </a:pPr>
            <a:r>
              <a:rPr lang="en-US" sz="1525" dirty="0" smtClean="0"/>
              <a:t>Initial velocity vector</a:t>
            </a:r>
          </a:p>
          <a:p>
            <a:pPr marL="800100" lvl="1">
              <a:defRPr/>
            </a:pPr>
            <a:r>
              <a:rPr lang="en-US" sz="1525" dirty="0" smtClean="0"/>
              <a:t>Lifetime</a:t>
            </a:r>
          </a:p>
          <a:p>
            <a:pPr marL="800100" lvl="1">
              <a:defRPr/>
            </a:pPr>
            <a:r>
              <a:rPr lang="en-US" sz="1525" dirty="0" smtClean="0"/>
              <a:t>Color, etc.</a:t>
            </a:r>
          </a:p>
          <a:p>
            <a:pPr marL="800100" lvl="1">
              <a:defRPr/>
            </a:pPr>
            <a:r>
              <a:rPr lang="en-US" sz="1525" dirty="0" smtClean="0"/>
              <a:t>Collision?</a:t>
            </a:r>
          </a:p>
          <a:p>
            <a:pPr marL="342900">
              <a:defRPr/>
            </a:pPr>
            <a:endParaRPr lang="en-US" sz="2025" dirty="0"/>
          </a:p>
        </p:txBody>
      </p:sp>
      <p:pic>
        <p:nvPicPr>
          <p:cNvPr id="3" name="Picture 2"/>
          <p:cNvPicPr>
            <a:picLocks noChangeAspect="1"/>
          </p:cNvPicPr>
          <p:nvPr/>
        </p:nvPicPr>
        <p:blipFill>
          <a:blip r:embed="rId3"/>
          <a:stretch>
            <a:fillRect/>
          </a:stretch>
        </p:blipFill>
        <p:spPr>
          <a:xfrm>
            <a:off x="6975116" y="3279333"/>
            <a:ext cx="2095500" cy="1504950"/>
          </a:xfrm>
          <a:prstGeom prst="rect">
            <a:avLst/>
          </a:prstGeom>
        </p:spPr>
      </p:pic>
    </p:spTree>
    <p:extLst>
      <p:ext uri="{BB962C8B-B14F-4D97-AF65-F5344CB8AC3E}">
        <p14:creationId xmlns:p14="http://schemas.microsoft.com/office/powerpoint/2010/main" val="33471797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dirty="0" smtClean="0"/>
              <a:t>Particle Rendering</a:t>
            </a:r>
          </a:p>
        </p:txBody>
      </p:sp>
      <p:sp>
        <p:nvSpPr>
          <p:cNvPr id="1173507" name="Rectangle 3"/>
          <p:cNvSpPr>
            <a:spLocks noGrp="1" noChangeArrowheads="1"/>
          </p:cNvSpPr>
          <p:nvPr>
            <p:ph type="body" sz="half" idx="1"/>
          </p:nvPr>
        </p:nvSpPr>
        <p:spPr>
          <a:xfrm>
            <a:off x="247650" y="1257299"/>
            <a:ext cx="8896350" cy="3783827"/>
          </a:xfrm>
        </p:spPr>
        <p:txBody>
          <a:bodyPr/>
          <a:lstStyle/>
          <a:p>
            <a:pPr marL="342900">
              <a:defRPr/>
            </a:pPr>
            <a:r>
              <a:rPr lang="en-US" sz="2025" dirty="0" smtClean="0"/>
              <a:t>Rendered usually as textured bill-boarded quads</a:t>
            </a:r>
          </a:p>
          <a:p>
            <a:pPr marL="800100" lvl="1">
              <a:defRPr/>
            </a:pPr>
            <a:r>
              <a:rPr lang="en-US" sz="1525" dirty="0" smtClean="0"/>
              <a:t>Sprites vs billboards</a:t>
            </a:r>
          </a:p>
          <a:p>
            <a:pPr marL="800100" lvl="1">
              <a:defRPr/>
            </a:pPr>
            <a:r>
              <a:rPr lang="en-US" sz="1525" dirty="0"/>
              <a:t>I</a:t>
            </a:r>
            <a:r>
              <a:rPr lang="en-US" sz="1525" dirty="0" smtClean="0"/>
              <a:t>ntegrate with z-buffer</a:t>
            </a:r>
          </a:p>
          <a:p>
            <a:pPr marL="342900">
              <a:defRPr/>
            </a:pPr>
            <a:r>
              <a:rPr lang="en-US" sz="2025" dirty="0" smtClean="0"/>
              <a:t>In games, as a single pixel</a:t>
            </a:r>
          </a:p>
          <a:p>
            <a:pPr marL="342900">
              <a:defRPr/>
            </a:pPr>
            <a:r>
              <a:rPr lang="en-US" sz="2025" dirty="0" smtClean="0"/>
              <a:t>Examples:</a:t>
            </a:r>
          </a:p>
          <a:p>
            <a:pPr marL="800100" lvl="1">
              <a:defRPr/>
            </a:pPr>
            <a:r>
              <a:rPr lang="en-US" sz="1600" u="sng" dirty="0" smtClean="0">
                <a:solidFill>
                  <a:schemeClr val="hlink"/>
                </a:solidFill>
                <a:hlinkClick r:id="rId2"/>
              </a:rPr>
              <a:t>Particles &amp; Billboards</a:t>
            </a:r>
            <a:endParaRPr lang="en-US" sz="2025" dirty="0"/>
          </a:p>
          <a:p>
            <a:pPr marL="800100" lvl="1">
              <a:defRPr/>
            </a:pPr>
            <a:r>
              <a:rPr lang="en-US" sz="1600" u="sng" dirty="0" smtClean="0">
                <a:solidFill>
                  <a:schemeClr val="hlink"/>
                </a:solidFill>
                <a:hlinkClick r:id="rId3"/>
              </a:rPr>
              <a:t>Interactive 3D Graphics</a:t>
            </a:r>
            <a:endParaRPr lang="en-US" sz="1600" u="sng" dirty="0" smtClean="0">
              <a:solidFill>
                <a:schemeClr val="hlink"/>
              </a:solidFill>
            </a:endParaRPr>
          </a:p>
        </p:txBody>
      </p:sp>
      <p:pic>
        <p:nvPicPr>
          <p:cNvPr id="3" name="Picture 2"/>
          <p:cNvPicPr>
            <a:picLocks noChangeAspect="1"/>
          </p:cNvPicPr>
          <p:nvPr/>
        </p:nvPicPr>
        <p:blipFill>
          <a:blip r:embed="rId4"/>
          <a:stretch>
            <a:fillRect/>
          </a:stretch>
        </p:blipFill>
        <p:spPr>
          <a:xfrm>
            <a:off x="6693021" y="1820123"/>
            <a:ext cx="2430600" cy="2430600"/>
          </a:xfrm>
          <a:prstGeom prst="rect">
            <a:avLst/>
          </a:prstGeom>
        </p:spPr>
      </p:pic>
      <p:pic>
        <p:nvPicPr>
          <p:cNvPr id="5" name="Picture 4"/>
          <p:cNvPicPr>
            <a:picLocks noChangeAspect="1"/>
          </p:cNvPicPr>
          <p:nvPr/>
        </p:nvPicPr>
        <p:blipFill>
          <a:blip r:embed="rId5"/>
          <a:stretch>
            <a:fillRect/>
          </a:stretch>
        </p:blipFill>
        <p:spPr>
          <a:xfrm>
            <a:off x="4203881" y="1822722"/>
            <a:ext cx="2431474" cy="2428001"/>
          </a:xfrm>
          <a:prstGeom prst="rect">
            <a:avLst/>
          </a:prstGeom>
        </p:spPr>
      </p:pic>
    </p:spTree>
    <p:extLst>
      <p:ext uri="{BB962C8B-B14F-4D97-AF65-F5344CB8AC3E}">
        <p14:creationId xmlns:p14="http://schemas.microsoft.com/office/powerpoint/2010/main" val="38951159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dirty="0" smtClean="0"/>
              <a:t>Volume Rendering</a:t>
            </a:r>
          </a:p>
        </p:txBody>
      </p:sp>
      <p:sp>
        <p:nvSpPr>
          <p:cNvPr id="1173507" name="Rectangle 3"/>
          <p:cNvSpPr>
            <a:spLocks noGrp="1" noChangeArrowheads="1"/>
          </p:cNvSpPr>
          <p:nvPr>
            <p:ph type="body" sz="half" idx="1"/>
          </p:nvPr>
        </p:nvSpPr>
        <p:spPr>
          <a:xfrm>
            <a:off x="247650" y="1153934"/>
            <a:ext cx="8591500" cy="3783826"/>
          </a:xfrm>
        </p:spPr>
        <p:txBody>
          <a:bodyPr/>
          <a:lstStyle/>
          <a:p>
            <a:pPr marL="342900">
              <a:defRPr/>
            </a:pPr>
            <a:r>
              <a:rPr lang="en-US" sz="2025" dirty="0" smtClean="0"/>
              <a:t>2D projection of 3D sampled dataset</a:t>
            </a:r>
          </a:p>
          <a:p>
            <a:pPr marL="342900">
              <a:defRPr/>
            </a:pPr>
            <a:r>
              <a:rPr lang="en-US" sz="2025" dirty="0" smtClean="0"/>
              <a:t>Volume rendering algorithms:</a:t>
            </a:r>
          </a:p>
          <a:p>
            <a:pPr marL="800100" lvl="1">
              <a:defRPr/>
            </a:pPr>
            <a:r>
              <a:rPr lang="en-US" sz="1525" dirty="0" smtClean="0"/>
              <a:t>Usually no illumination or shadows, just compositing</a:t>
            </a:r>
          </a:p>
          <a:p>
            <a:pPr marL="800100" lvl="1">
              <a:defRPr/>
            </a:pPr>
            <a:r>
              <a:rPr lang="en-US" sz="1525" dirty="0" smtClean="0"/>
              <a:t>Therefore only ray-casting, no recursive ray-tracing</a:t>
            </a:r>
          </a:p>
          <a:p>
            <a:pPr marL="800100" lvl="1">
              <a:defRPr/>
            </a:pPr>
            <a:r>
              <a:rPr lang="en-US" sz="1525" dirty="0" smtClean="0"/>
              <a:t>No perspective, only parallel projection</a:t>
            </a:r>
          </a:p>
        </p:txBody>
      </p:sp>
      <p:pic>
        <p:nvPicPr>
          <p:cNvPr id="2" name="Picture 1"/>
          <p:cNvPicPr>
            <a:picLocks noChangeAspect="1"/>
          </p:cNvPicPr>
          <p:nvPr/>
        </p:nvPicPr>
        <p:blipFill>
          <a:blip r:embed="rId2"/>
          <a:stretch>
            <a:fillRect/>
          </a:stretch>
        </p:blipFill>
        <p:spPr>
          <a:xfrm>
            <a:off x="2120938" y="3043271"/>
            <a:ext cx="2052644" cy="205264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2339" y="3043272"/>
            <a:ext cx="3649145" cy="2052644"/>
          </a:xfrm>
          <a:prstGeom prst="rect">
            <a:avLst/>
          </a:prstGeom>
        </p:spPr>
      </p:pic>
      <p:pic>
        <p:nvPicPr>
          <p:cNvPr id="6" name="Picture 5"/>
          <p:cNvPicPr>
            <a:picLocks noChangeAspect="1"/>
          </p:cNvPicPr>
          <p:nvPr/>
        </p:nvPicPr>
        <p:blipFill>
          <a:blip r:embed="rId4"/>
          <a:stretch>
            <a:fillRect/>
          </a:stretch>
        </p:blipFill>
        <p:spPr>
          <a:xfrm>
            <a:off x="61589" y="3043271"/>
            <a:ext cx="2010591" cy="2056694"/>
          </a:xfrm>
          <a:prstGeom prst="rect">
            <a:avLst/>
          </a:prstGeom>
        </p:spPr>
      </p:pic>
    </p:spTree>
    <p:extLst>
      <p:ext uri="{BB962C8B-B14F-4D97-AF65-F5344CB8AC3E}">
        <p14:creationId xmlns:p14="http://schemas.microsoft.com/office/powerpoint/2010/main" val="5336546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3507" name="Rectangle 3"/>
          <p:cNvSpPr>
            <a:spLocks noGrp="1" noChangeArrowheads="1"/>
          </p:cNvSpPr>
          <p:nvPr>
            <p:ph type="body" sz="half" idx="1"/>
          </p:nvPr>
        </p:nvSpPr>
        <p:spPr>
          <a:xfrm>
            <a:off x="247650" y="1153934"/>
            <a:ext cx="8591500" cy="3783826"/>
          </a:xfrm>
        </p:spPr>
        <p:txBody>
          <a:bodyPr/>
          <a:lstStyle/>
          <a:p>
            <a:pPr marL="342900" lvl="0">
              <a:defRPr/>
            </a:pPr>
            <a:r>
              <a:rPr lang="en-US" sz="2025" dirty="0" smtClean="0">
                <a:solidFill>
                  <a:srgbClr val="FF0000"/>
                </a:solidFill>
              </a:rPr>
              <a:t>Volume dataset</a:t>
            </a:r>
            <a:r>
              <a:rPr lang="en-US" sz="2025" dirty="0" smtClean="0"/>
              <a:t>: 3D regular grid of voxels</a:t>
            </a:r>
          </a:p>
          <a:p>
            <a:pPr marL="342900">
              <a:defRPr/>
            </a:pPr>
            <a:r>
              <a:rPr lang="en-US" sz="2025" dirty="0">
                <a:solidFill>
                  <a:srgbClr val="FF0000"/>
                </a:solidFill>
              </a:rPr>
              <a:t>Voxel</a:t>
            </a:r>
            <a:r>
              <a:rPr lang="en-US" sz="2025" dirty="0"/>
              <a:t>: a small cube at </a:t>
            </a:r>
            <a:r>
              <a:rPr lang="en-US" sz="2025" dirty="0" err="1"/>
              <a:t>i,j,k</a:t>
            </a:r>
            <a:r>
              <a:rPr lang="en-US" sz="2025" dirty="0"/>
              <a:t> with sides </a:t>
            </a:r>
            <a:r>
              <a:rPr lang="el-GR" sz="2025" dirty="0"/>
              <a:t>Δ</a:t>
            </a:r>
            <a:r>
              <a:rPr lang="en-US" sz="2025" dirty="0"/>
              <a:t>x,</a:t>
            </a:r>
            <a:r>
              <a:rPr lang="el-GR" sz="2025" dirty="0"/>
              <a:t>Δ</a:t>
            </a:r>
            <a:r>
              <a:rPr lang="en-US" sz="2025" dirty="0"/>
              <a:t>y,</a:t>
            </a:r>
            <a:r>
              <a:rPr lang="el-GR" sz="2025" dirty="0"/>
              <a:t>Δ</a:t>
            </a:r>
            <a:r>
              <a:rPr lang="en-US" sz="2025" dirty="0"/>
              <a:t>z</a:t>
            </a:r>
          </a:p>
          <a:p>
            <a:pPr marL="342900" lvl="0">
              <a:defRPr/>
            </a:pPr>
            <a:r>
              <a:rPr lang="en-US" sz="2025" dirty="0" smtClean="0"/>
              <a:t>Each grid point has a scalar value f(</a:t>
            </a:r>
            <a:r>
              <a:rPr lang="en-US" sz="2025" dirty="0" err="1" smtClean="0"/>
              <a:t>x,y,z</a:t>
            </a:r>
            <a:r>
              <a:rPr lang="en-US" sz="2025" dirty="0" smtClean="0"/>
              <a:t>)</a:t>
            </a:r>
          </a:p>
          <a:p>
            <a:pPr marL="342900" lvl="0">
              <a:defRPr/>
            </a:pPr>
            <a:r>
              <a:rPr lang="en-US" sz="2025" dirty="0" smtClean="0"/>
              <a:t>For example, density, intensity, CT scan, MRI</a:t>
            </a:r>
          </a:p>
          <a:p>
            <a:pPr marL="342900" lvl="0">
              <a:defRPr/>
            </a:pPr>
            <a:r>
              <a:rPr lang="en-US" sz="2025" dirty="0" err="1" smtClean="0"/>
              <a:t>Voxelize</a:t>
            </a:r>
            <a:r>
              <a:rPr lang="en-US" sz="2025" dirty="0" smtClean="0"/>
              <a:t> more complex implicit solids</a:t>
            </a:r>
          </a:p>
          <a:p>
            <a:pPr marL="342900" lvl="0">
              <a:defRPr/>
            </a:pPr>
            <a:r>
              <a:rPr lang="en-US" sz="2025" dirty="0" smtClean="0"/>
              <a:t>If </a:t>
            </a:r>
            <a:r>
              <a:rPr lang="el-GR" sz="2025" dirty="0" smtClean="0"/>
              <a:t>Δ</a:t>
            </a:r>
            <a:r>
              <a:rPr lang="en-US" sz="2025" dirty="0" smtClean="0"/>
              <a:t>x = </a:t>
            </a:r>
            <a:r>
              <a:rPr lang="el-GR" sz="2025" dirty="0" smtClean="0"/>
              <a:t>Δ</a:t>
            </a:r>
            <a:r>
              <a:rPr lang="en-US" sz="2025" dirty="0" smtClean="0"/>
              <a:t>y = </a:t>
            </a:r>
            <a:r>
              <a:rPr lang="el-GR" sz="2025" dirty="0" smtClean="0"/>
              <a:t>Δ</a:t>
            </a:r>
            <a:r>
              <a:rPr lang="en-US" sz="2025" dirty="0" smtClean="0"/>
              <a:t>z </a:t>
            </a:r>
            <a:r>
              <a:rPr lang="en-US" sz="2400" dirty="0"/>
              <a:t>⇒ </a:t>
            </a:r>
            <a:r>
              <a:rPr lang="en-US" sz="2025" dirty="0" smtClean="0"/>
              <a:t>structured volume dataset</a:t>
            </a:r>
          </a:p>
          <a:p>
            <a:pPr marL="342900">
              <a:defRPr/>
            </a:pPr>
            <a:r>
              <a:rPr lang="en-US" sz="2025" dirty="0"/>
              <a:t>Transfer function: to map lattice scalar values to RGBA</a:t>
            </a:r>
          </a:p>
          <a:p>
            <a:pPr marL="342900">
              <a:defRPr/>
            </a:pPr>
            <a:r>
              <a:rPr lang="en-US" sz="2025" dirty="0"/>
              <a:t>Based on viewer location, there’s a natural ordering of </a:t>
            </a:r>
            <a:r>
              <a:rPr lang="en-US" sz="2025" dirty="0" smtClean="0"/>
              <a:t>voxels</a:t>
            </a:r>
            <a:endParaRPr lang="en-US" sz="2025" dirty="0"/>
          </a:p>
        </p:txBody>
      </p:sp>
      <p:pic>
        <p:nvPicPr>
          <p:cNvPr id="2" name="Picture 1"/>
          <p:cNvPicPr>
            <a:picLocks noChangeAspect="1"/>
          </p:cNvPicPr>
          <p:nvPr/>
        </p:nvPicPr>
        <p:blipFill>
          <a:blip r:embed="rId2"/>
          <a:stretch>
            <a:fillRect/>
          </a:stretch>
        </p:blipFill>
        <p:spPr>
          <a:xfrm>
            <a:off x="6679321" y="1153934"/>
            <a:ext cx="2464679" cy="2162299"/>
          </a:xfrm>
          <a:prstGeom prst="rect">
            <a:avLst/>
          </a:prstGeom>
        </p:spPr>
      </p:pic>
      <p:sp>
        <p:nvSpPr>
          <p:cNvPr id="83970" name="Rectangle 2"/>
          <p:cNvSpPr>
            <a:spLocks noGrp="1" noChangeArrowheads="1"/>
          </p:cNvSpPr>
          <p:nvPr>
            <p:ph type="title"/>
          </p:nvPr>
        </p:nvSpPr>
        <p:spPr/>
        <p:txBody>
          <a:bodyPr/>
          <a:lstStyle/>
          <a:p>
            <a:pPr eaLnBrk="1" hangingPunct="1"/>
            <a:r>
              <a:rPr lang="en-US" dirty="0" smtClean="0"/>
              <a:t>Volume Rendering</a:t>
            </a:r>
            <a:r>
              <a:rPr lang="en-US" smtClean="0"/>
              <a:t>: Voxels</a:t>
            </a:r>
            <a:endParaRPr lang="en-US" dirty="0" smtClean="0"/>
          </a:p>
        </p:txBody>
      </p:sp>
    </p:spTree>
    <p:extLst>
      <p:ext uri="{BB962C8B-B14F-4D97-AF65-F5344CB8AC3E}">
        <p14:creationId xmlns:p14="http://schemas.microsoft.com/office/powerpoint/2010/main" val="70790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dirty="0" smtClean="0"/>
              <a:t>Volume Rendering: Marching Cubes</a:t>
            </a:r>
          </a:p>
        </p:txBody>
      </p:sp>
      <p:sp>
        <p:nvSpPr>
          <p:cNvPr id="1173507" name="Rectangle 3"/>
          <p:cNvSpPr>
            <a:spLocks noGrp="1" noChangeArrowheads="1"/>
          </p:cNvSpPr>
          <p:nvPr>
            <p:ph type="body" sz="half" idx="1"/>
          </p:nvPr>
        </p:nvSpPr>
        <p:spPr>
          <a:xfrm>
            <a:off x="247650" y="1257300"/>
            <a:ext cx="8591500" cy="3657600"/>
          </a:xfrm>
        </p:spPr>
        <p:txBody>
          <a:bodyPr/>
          <a:lstStyle/>
          <a:p>
            <a:pPr marL="342900">
              <a:defRPr/>
            </a:pPr>
            <a:r>
              <a:rPr lang="en-US" sz="2025" dirty="0" smtClean="0"/>
              <a:t>Object based volume rendering technique</a:t>
            </a:r>
          </a:p>
          <a:p>
            <a:pPr marL="342900">
              <a:defRPr/>
            </a:pPr>
            <a:r>
              <a:rPr lang="en-US" sz="2025" dirty="0" smtClean="0"/>
              <a:t>Create poly mesh by extracting </a:t>
            </a:r>
            <a:r>
              <a:rPr lang="en-US" sz="2025" dirty="0" err="1" smtClean="0"/>
              <a:t>iso</a:t>
            </a:r>
            <a:r>
              <a:rPr lang="en-US" sz="2025" dirty="0" smtClean="0"/>
              <a:t>-surfaces: </a:t>
            </a:r>
            <a:r>
              <a:rPr lang="en-US" sz="2025" dirty="0" err="1" smtClean="0"/>
              <a:t>f</a:t>
            </a:r>
            <a:r>
              <a:rPr lang="en-US" sz="2025" baseline="-25000" dirty="0" err="1" smtClean="0"/>
              <a:t>i,j,k</a:t>
            </a:r>
            <a:r>
              <a:rPr lang="en-US" sz="2025" dirty="0" smtClean="0"/>
              <a:t> = c</a:t>
            </a:r>
          </a:p>
          <a:p>
            <a:pPr marL="342900">
              <a:defRPr/>
            </a:pPr>
            <a:r>
              <a:rPr lang="en-US" sz="2025" dirty="0" smtClean="0"/>
              <a:t>Color vertices: if </a:t>
            </a:r>
            <a:r>
              <a:rPr lang="en-US" sz="2025" dirty="0" err="1"/>
              <a:t>f</a:t>
            </a:r>
            <a:r>
              <a:rPr lang="en-US" sz="2025" baseline="-25000" dirty="0" err="1"/>
              <a:t>i,j,k</a:t>
            </a:r>
            <a:r>
              <a:rPr lang="en-US" sz="2025" dirty="0"/>
              <a:t> </a:t>
            </a:r>
            <a:r>
              <a:rPr lang="en-US" sz="2025" dirty="0" smtClean="0"/>
              <a:t>&lt; c, then white, else black</a:t>
            </a:r>
          </a:p>
          <a:p>
            <a:pPr marL="342900">
              <a:defRPr/>
            </a:pPr>
            <a:endParaRPr lang="en-US" sz="1525" dirty="0"/>
          </a:p>
        </p:txBody>
      </p:sp>
      <p:pic>
        <p:nvPicPr>
          <p:cNvPr id="2" name="Picture 1"/>
          <p:cNvPicPr>
            <a:picLocks noChangeAspect="1"/>
          </p:cNvPicPr>
          <p:nvPr/>
        </p:nvPicPr>
        <p:blipFill>
          <a:blip r:embed="rId2"/>
          <a:stretch>
            <a:fillRect/>
          </a:stretch>
        </p:blipFill>
        <p:spPr>
          <a:xfrm>
            <a:off x="717646" y="2609700"/>
            <a:ext cx="4162425" cy="2476500"/>
          </a:xfrm>
          <a:prstGeom prst="rect">
            <a:avLst/>
          </a:prstGeom>
        </p:spPr>
      </p:pic>
      <p:pic>
        <p:nvPicPr>
          <p:cNvPr id="7" name="Picture 6"/>
          <p:cNvPicPr>
            <a:picLocks noChangeAspect="1"/>
          </p:cNvPicPr>
          <p:nvPr/>
        </p:nvPicPr>
        <p:blipFill>
          <a:blip r:embed="rId3"/>
          <a:stretch>
            <a:fillRect/>
          </a:stretch>
        </p:blipFill>
        <p:spPr>
          <a:xfrm>
            <a:off x="6162261" y="2701103"/>
            <a:ext cx="2072728" cy="2319233"/>
          </a:xfrm>
          <a:prstGeom prst="rect">
            <a:avLst/>
          </a:prstGeom>
        </p:spPr>
      </p:pic>
    </p:spTree>
    <p:extLst>
      <p:ext uri="{BB962C8B-B14F-4D97-AF65-F5344CB8AC3E}">
        <p14:creationId xmlns:p14="http://schemas.microsoft.com/office/powerpoint/2010/main" val="34149048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dirty="0" smtClean="0"/>
              <a:t>Marching Squares</a:t>
            </a:r>
          </a:p>
        </p:txBody>
      </p:sp>
      <p:sp>
        <p:nvSpPr>
          <p:cNvPr id="1173507" name="Rectangle 3"/>
          <p:cNvSpPr>
            <a:spLocks noGrp="1" noChangeArrowheads="1"/>
          </p:cNvSpPr>
          <p:nvPr>
            <p:ph type="body" sz="half" idx="1"/>
          </p:nvPr>
        </p:nvSpPr>
        <p:spPr>
          <a:xfrm>
            <a:off x="247650" y="1257300"/>
            <a:ext cx="8591500" cy="3657600"/>
          </a:xfrm>
        </p:spPr>
        <p:txBody>
          <a:bodyPr/>
          <a:lstStyle/>
          <a:p>
            <a:pPr marL="342900">
              <a:defRPr/>
            </a:pPr>
            <a:r>
              <a:rPr lang="en-US" sz="1525" dirty="0" smtClean="0"/>
              <a:t>16 cases of vertex labeling, but only 4 unique cases</a:t>
            </a:r>
          </a:p>
          <a:p>
            <a:pPr marL="342900">
              <a:defRPr/>
            </a:pPr>
            <a:r>
              <a:rPr lang="en-US" sz="1525" dirty="0" smtClean="0"/>
              <a:t>Ambiguous cases</a:t>
            </a:r>
            <a:endParaRPr lang="en-US" sz="1525" dirty="0"/>
          </a:p>
        </p:txBody>
      </p:sp>
      <p:pic>
        <p:nvPicPr>
          <p:cNvPr id="4" name="Picture 3"/>
          <p:cNvPicPr>
            <a:picLocks noChangeAspect="1"/>
          </p:cNvPicPr>
          <p:nvPr/>
        </p:nvPicPr>
        <p:blipFill>
          <a:blip r:embed="rId2"/>
          <a:stretch>
            <a:fillRect/>
          </a:stretch>
        </p:blipFill>
        <p:spPr>
          <a:xfrm>
            <a:off x="694338" y="2089065"/>
            <a:ext cx="2767913" cy="2825835"/>
          </a:xfrm>
          <a:prstGeom prst="rect">
            <a:avLst/>
          </a:prstGeom>
        </p:spPr>
      </p:pic>
      <p:pic>
        <p:nvPicPr>
          <p:cNvPr id="6" name="Picture 5"/>
          <p:cNvPicPr>
            <a:picLocks noChangeAspect="1"/>
          </p:cNvPicPr>
          <p:nvPr/>
        </p:nvPicPr>
        <p:blipFill>
          <a:blip r:embed="rId3"/>
          <a:stretch>
            <a:fillRect/>
          </a:stretch>
        </p:blipFill>
        <p:spPr>
          <a:xfrm>
            <a:off x="3793611" y="2089065"/>
            <a:ext cx="4876580" cy="1062296"/>
          </a:xfrm>
          <a:prstGeom prst="rect">
            <a:avLst/>
          </a:prstGeom>
        </p:spPr>
      </p:pic>
      <p:pic>
        <p:nvPicPr>
          <p:cNvPr id="8" name="Picture 7"/>
          <p:cNvPicPr>
            <a:picLocks noChangeAspect="1"/>
          </p:cNvPicPr>
          <p:nvPr/>
        </p:nvPicPr>
        <p:blipFill>
          <a:blip r:embed="rId4"/>
          <a:stretch>
            <a:fillRect/>
          </a:stretch>
        </p:blipFill>
        <p:spPr>
          <a:xfrm>
            <a:off x="4819852" y="3583459"/>
            <a:ext cx="861264" cy="1082246"/>
          </a:xfrm>
          <a:prstGeom prst="rect">
            <a:avLst/>
          </a:prstGeom>
        </p:spPr>
      </p:pic>
      <p:pic>
        <p:nvPicPr>
          <p:cNvPr id="10" name="Picture 9"/>
          <p:cNvPicPr>
            <a:picLocks noChangeAspect="1"/>
          </p:cNvPicPr>
          <p:nvPr/>
        </p:nvPicPr>
        <p:blipFill>
          <a:blip r:embed="rId5"/>
          <a:stretch>
            <a:fillRect/>
          </a:stretch>
        </p:blipFill>
        <p:spPr>
          <a:xfrm>
            <a:off x="3805036" y="3574409"/>
            <a:ext cx="863943" cy="1091296"/>
          </a:xfrm>
          <a:prstGeom prst="rect">
            <a:avLst/>
          </a:prstGeom>
        </p:spPr>
      </p:pic>
      <p:pic>
        <p:nvPicPr>
          <p:cNvPr id="12" name="Picture 11"/>
          <p:cNvPicPr>
            <a:picLocks noChangeAspect="1"/>
          </p:cNvPicPr>
          <p:nvPr/>
        </p:nvPicPr>
        <p:blipFill>
          <a:blip r:embed="rId6"/>
          <a:stretch>
            <a:fillRect/>
          </a:stretch>
        </p:blipFill>
        <p:spPr>
          <a:xfrm>
            <a:off x="6460785" y="3593886"/>
            <a:ext cx="1034473" cy="1071819"/>
          </a:xfrm>
          <a:prstGeom prst="rect">
            <a:avLst/>
          </a:prstGeom>
        </p:spPr>
      </p:pic>
      <p:pic>
        <p:nvPicPr>
          <p:cNvPr id="14" name="Picture 13"/>
          <p:cNvPicPr>
            <a:picLocks noChangeAspect="1"/>
          </p:cNvPicPr>
          <p:nvPr/>
        </p:nvPicPr>
        <p:blipFill>
          <a:blip r:embed="rId7"/>
          <a:stretch>
            <a:fillRect/>
          </a:stretch>
        </p:blipFill>
        <p:spPr>
          <a:xfrm>
            <a:off x="7604120" y="3593886"/>
            <a:ext cx="1056881" cy="1071819"/>
          </a:xfrm>
          <a:prstGeom prst="rect">
            <a:avLst/>
          </a:prstGeom>
        </p:spPr>
      </p:pic>
    </p:spTree>
    <p:extLst>
      <p:ext uri="{BB962C8B-B14F-4D97-AF65-F5344CB8AC3E}">
        <p14:creationId xmlns:p14="http://schemas.microsoft.com/office/powerpoint/2010/main" val="38681936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dirty="0" smtClean="0"/>
              <a:t>Volume Rendering: Marching Cubes</a:t>
            </a:r>
          </a:p>
        </p:txBody>
      </p:sp>
      <p:sp>
        <p:nvSpPr>
          <p:cNvPr id="1173507" name="Rectangle 3"/>
          <p:cNvSpPr>
            <a:spLocks noGrp="1" noChangeArrowheads="1"/>
          </p:cNvSpPr>
          <p:nvPr>
            <p:ph type="body" sz="half" idx="1"/>
          </p:nvPr>
        </p:nvSpPr>
        <p:spPr>
          <a:xfrm>
            <a:off x="247650" y="1257300"/>
            <a:ext cx="8591500" cy="3657600"/>
          </a:xfrm>
        </p:spPr>
        <p:txBody>
          <a:bodyPr/>
          <a:lstStyle/>
          <a:p>
            <a:pPr marL="342900">
              <a:defRPr/>
            </a:pPr>
            <a:r>
              <a:rPr lang="en-US" sz="2025" dirty="0" smtClean="0"/>
              <a:t>Total 2</a:t>
            </a:r>
            <a:r>
              <a:rPr lang="en-US" sz="2025" baseline="30000" dirty="0" smtClean="0"/>
              <a:t>8</a:t>
            </a:r>
            <a:r>
              <a:rPr lang="en-US" sz="2025" dirty="0" smtClean="0"/>
              <a:t> = 256, but only 14 unique cases</a:t>
            </a:r>
            <a:endParaRPr lang="en-US" sz="1525" dirty="0"/>
          </a:p>
        </p:txBody>
      </p:sp>
      <p:pic>
        <p:nvPicPr>
          <p:cNvPr id="2" name="Picture 1"/>
          <p:cNvPicPr>
            <a:picLocks noChangeAspect="1"/>
          </p:cNvPicPr>
          <p:nvPr/>
        </p:nvPicPr>
        <p:blipFill>
          <a:blip r:embed="rId2"/>
          <a:stretch>
            <a:fillRect/>
          </a:stretch>
        </p:blipFill>
        <p:spPr>
          <a:xfrm>
            <a:off x="96812" y="1933425"/>
            <a:ext cx="8905875" cy="3152775"/>
          </a:xfrm>
          <a:prstGeom prst="rect">
            <a:avLst/>
          </a:prstGeom>
        </p:spPr>
      </p:pic>
    </p:spTree>
    <p:extLst>
      <p:ext uri="{BB962C8B-B14F-4D97-AF65-F5344CB8AC3E}">
        <p14:creationId xmlns:p14="http://schemas.microsoft.com/office/powerpoint/2010/main" val="30024314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dirty="0" smtClean="0"/>
              <a:t>Volume Rendering: Marching Cubes</a:t>
            </a:r>
          </a:p>
        </p:txBody>
      </p:sp>
      <p:sp>
        <p:nvSpPr>
          <p:cNvPr id="1173507" name="Rectangle 3"/>
          <p:cNvSpPr>
            <a:spLocks noGrp="1" noChangeArrowheads="1"/>
          </p:cNvSpPr>
          <p:nvPr>
            <p:ph type="body" sz="half" idx="1"/>
          </p:nvPr>
        </p:nvSpPr>
        <p:spPr>
          <a:xfrm>
            <a:off x="247650" y="1065145"/>
            <a:ext cx="8591500" cy="3657600"/>
          </a:xfrm>
        </p:spPr>
        <p:txBody>
          <a:bodyPr/>
          <a:lstStyle/>
          <a:p>
            <a:pPr marL="342900">
              <a:defRPr/>
            </a:pPr>
            <a:r>
              <a:rPr lang="en-US" sz="2025" dirty="0" smtClean="0"/>
              <a:t>Once volume is polygonised, GPU can be used to render</a:t>
            </a:r>
          </a:p>
          <a:p>
            <a:pPr marL="342900">
              <a:defRPr/>
            </a:pPr>
            <a:r>
              <a:rPr lang="en-US" sz="2025" dirty="0" smtClean="0">
                <a:hlinkClick r:id="rId2"/>
              </a:rPr>
              <a:t>Marching Cubes Video</a:t>
            </a:r>
            <a:r>
              <a:rPr lang="en-US" sz="2025" dirty="0" smtClean="0"/>
              <a:t>, </a:t>
            </a:r>
            <a:r>
              <a:rPr lang="en-US" sz="2025" dirty="0" smtClean="0">
                <a:hlinkClick r:id="rId3"/>
              </a:rPr>
              <a:t>Marching Cubes Example</a:t>
            </a:r>
            <a:r>
              <a:rPr lang="en-US" sz="2025" dirty="0" smtClean="0"/>
              <a:t> using WebGL</a:t>
            </a:r>
          </a:p>
          <a:p>
            <a:pPr marL="342900">
              <a:defRPr/>
            </a:pPr>
            <a:endParaRPr lang="en-US" sz="1525" dirty="0"/>
          </a:p>
        </p:txBody>
      </p:sp>
      <p:pic>
        <p:nvPicPr>
          <p:cNvPr id="2" name="Picture 1"/>
          <p:cNvPicPr>
            <a:picLocks noChangeAspect="1"/>
          </p:cNvPicPr>
          <p:nvPr/>
        </p:nvPicPr>
        <p:blipFill>
          <a:blip r:embed="rId4"/>
          <a:stretch>
            <a:fillRect/>
          </a:stretch>
        </p:blipFill>
        <p:spPr>
          <a:xfrm>
            <a:off x="166770" y="1986433"/>
            <a:ext cx="8905875" cy="3152775"/>
          </a:xfrm>
          <a:prstGeom prst="rect">
            <a:avLst/>
          </a:prstGeom>
        </p:spPr>
      </p:pic>
    </p:spTree>
    <p:extLst>
      <p:ext uri="{BB962C8B-B14F-4D97-AF65-F5344CB8AC3E}">
        <p14:creationId xmlns:p14="http://schemas.microsoft.com/office/powerpoint/2010/main" val="41671903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dirty="0" smtClean="0"/>
              <a:t>Volume Rendering: Splatting</a:t>
            </a:r>
          </a:p>
        </p:txBody>
      </p:sp>
      <p:sp>
        <p:nvSpPr>
          <p:cNvPr id="1173507" name="Rectangle 3"/>
          <p:cNvSpPr>
            <a:spLocks noGrp="1" noChangeArrowheads="1"/>
          </p:cNvSpPr>
          <p:nvPr>
            <p:ph type="body" sz="half" idx="1"/>
          </p:nvPr>
        </p:nvSpPr>
        <p:spPr>
          <a:xfrm>
            <a:off x="247650" y="1257300"/>
            <a:ext cx="8591500" cy="3657600"/>
          </a:xfrm>
        </p:spPr>
        <p:txBody>
          <a:bodyPr/>
          <a:lstStyle/>
          <a:p>
            <a:pPr marL="342900">
              <a:defRPr/>
            </a:pPr>
            <a:r>
              <a:rPr lang="en-US" sz="2025" dirty="0" smtClean="0"/>
              <a:t>Object-resolution volume rendering technique</a:t>
            </a:r>
          </a:p>
          <a:p>
            <a:pPr marL="342900">
              <a:defRPr/>
            </a:pPr>
            <a:r>
              <a:rPr lang="en-US" sz="2025" dirty="0" smtClean="0"/>
              <a:t>Each volume element (voxel) is splatted on screen as a snowball</a:t>
            </a:r>
          </a:p>
          <a:p>
            <a:pPr marL="342900">
              <a:defRPr/>
            </a:pPr>
            <a:r>
              <a:rPr lang="en-US" sz="2025" dirty="0" smtClean="0"/>
              <a:t>Voxels splatted in FTB or BTF order </a:t>
            </a:r>
            <a:r>
              <a:rPr lang="en-US" sz="2025" dirty="0" err="1" smtClean="0"/>
              <a:t>wrt</a:t>
            </a:r>
            <a:r>
              <a:rPr lang="en-US" sz="2025" dirty="0" smtClean="0"/>
              <a:t> to the viewer</a:t>
            </a:r>
          </a:p>
          <a:p>
            <a:pPr marL="342900">
              <a:defRPr/>
            </a:pPr>
            <a:r>
              <a:rPr lang="en-US" sz="2025" dirty="0" smtClean="0"/>
              <a:t>Splats are rendered and composited as disks on the screen</a:t>
            </a:r>
          </a:p>
          <a:p>
            <a:pPr marL="342900">
              <a:defRPr/>
            </a:pPr>
            <a:r>
              <a:rPr lang="en-US" sz="2025" dirty="0" smtClean="0"/>
              <a:t>Circular, ellipsoidal or Gaussian splats</a:t>
            </a:r>
          </a:p>
          <a:p>
            <a:pPr marL="342900">
              <a:defRPr/>
            </a:pPr>
            <a:r>
              <a:rPr lang="en-US" sz="2025" dirty="0" smtClean="0"/>
              <a:t>Aliasing</a:t>
            </a:r>
          </a:p>
        </p:txBody>
      </p:sp>
      <p:pic>
        <p:nvPicPr>
          <p:cNvPr id="2" name="Picture 1"/>
          <p:cNvPicPr>
            <a:picLocks noChangeAspect="1"/>
          </p:cNvPicPr>
          <p:nvPr/>
        </p:nvPicPr>
        <p:blipFill>
          <a:blip r:embed="rId2"/>
          <a:stretch>
            <a:fillRect/>
          </a:stretch>
        </p:blipFill>
        <p:spPr>
          <a:xfrm>
            <a:off x="5966791" y="3093859"/>
            <a:ext cx="3112047" cy="1992341"/>
          </a:xfrm>
          <a:prstGeom prst="rect">
            <a:avLst/>
          </a:prstGeom>
        </p:spPr>
      </p:pic>
    </p:spTree>
    <p:extLst>
      <p:ext uri="{BB962C8B-B14F-4D97-AF65-F5344CB8AC3E}">
        <p14:creationId xmlns:p14="http://schemas.microsoft.com/office/powerpoint/2010/main" val="26382625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dirty="0" smtClean="0"/>
              <a:t>Announcements &amp; Reminders</a:t>
            </a:r>
          </a:p>
        </p:txBody>
      </p:sp>
      <p:sp>
        <p:nvSpPr>
          <p:cNvPr id="1173507" name="Rectangle 3"/>
          <p:cNvSpPr>
            <a:spLocks noGrp="1" noChangeArrowheads="1"/>
          </p:cNvSpPr>
          <p:nvPr>
            <p:ph type="body" sz="half" idx="1"/>
          </p:nvPr>
        </p:nvSpPr>
        <p:spPr>
          <a:xfrm>
            <a:off x="247650" y="1138251"/>
            <a:ext cx="8591500" cy="3815632"/>
          </a:xfrm>
        </p:spPr>
        <p:txBody>
          <a:bodyPr/>
          <a:lstStyle/>
          <a:p>
            <a:pPr marL="342900">
              <a:defRPr/>
            </a:pPr>
            <a:r>
              <a:rPr lang="en-US" sz="2025" dirty="0" smtClean="0"/>
              <a:t>3/</a:t>
            </a:r>
            <a:r>
              <a:rPr lang="en-US" sz="2025" dirty="0" smtClean="0">
                <a:solidFill>
                  <a:srgbClr val="FF0000"/>
                </a:solidFill>
              </a:rPr>
              <a:t>06</a:t>
            </a:r>
            <a:r>
              <a:rPr lang="en-US" sz="2025" dirty="0" smtClean="0"/>
              <a:t>/24</a:t>
            </a:r>
            <a:r>
              <a:rPr lang="en-US" sz="2025" dirty="0"/>
              <a:t>: A4 due; will be discussed during this week’s TA session</a:t>
            </a:r>
            <a:endParaRPr lang="en-US" sz="1525" dirty="0"/>
          </a:p>
          <a:p>
            <a:pPr marL="342900" lvl="0">
              <a:defRPr/>
            </a:pPr>
            <a:r>
              <a:rPr lang="en-US" sz="2025" dirty="0" smtClean="0"/>
              <a:t>3/07/24: </a:t>
            </a:r>
            <a:r>
              <a:rPr lang="en-US" sz="2025" dirty="0"/>
              <a:t>Prof Demetri’s presentation (Zoom, </a:t>
            </a:r>
            <a:r>
              <a:rPr lang="en-US" sz="2025" dirty="0">
                <a:solidFill>
                  <a:srgbClr val="FF0000"/>
                </a:solidFill>
              </a:rPr>
              <a:t>no recording</a:t>
            </a:r>
            <a:r>
              <a:rPr lang="en-US" sz="2025" dirty="0"/>
              <a:t>)</a:t>
            </a:r>
          </a:p>
          <a:p>
            <a:pPr marL="342900">
              <a:defRPr/>
            </a:pPr>
            <a:r>
              <a:rPr lang="en-US" sz="2025" dirty="0"/>
              <a:t>3/07/24 - 3/16/24: Course evaluations </a:t>
            </a:r>
            <a:r>
              <a:rPr lang="en-US" sz="2025" dirty="0" smtClean="0"/>
              <a:t>(</a:t>
            </a:r>
            <a:r>
              <a:rPr lang="en-US" sz="2025" dirty="0">
                <a:solidFill>
                  <a:srgbClr val="FF0000"/>
                </a:solidFill>
              </a:rPr>
              <a:t>0</a:t>
            </a:r>
            <a:r>
              <a:rPr lang="en-US" sz="2025" dirty="0" smtClean="0">
                <a:solidFill>
                  <a:srgbClr val="FF0000"/>
                </a:solidFill>
              </a:rPr>
              <a:t>%</a:t>
            </a:r>
            <a:r>
              <a:rPr lang="en-US" sz="2025" dirty="0" smtClean="0"/>
              <a:t> </a:t>
            </a:r>
            <a:r>
              <a:rPr lang="en-US" sz="2025" dirty="0"/>
              <a:t>at this point)</a:t>
            </a:r>
          </a:p>
          <a:p>
            <a:pPr marL="342900">
              <a:defRPr/>
            </a:pPr>
            <a:r>
              <a:rPr lang="en-US" sz="2025" dirty="0" smtClean="0"/>
              <a:t>Team </a:t>
            </a:r>
            <a:r>
              <a:rPr lang="en-US" sz="2025" dirty="0"/>
              <a:t>Project Timelines: see project info document on Canvas</a:t>
            </a:r>
          </a:p>
          <a:p>
            <a:pPr marL="800100" lvl="1">
              <a:defRPr/>
            </a:pPr>
            <a:r>
              <a:rPr lang="en-US" sz="1525" dirty="0">
                <a:solidFill>
                  <a:srgbClr val="FF0000"/>
                </a:solidFill>
              </a:rPr>
              <a:t>Team project grade increased from 150 to 175 (download latest team project info)</a:t>
            </a:r>
          </a:p>
          <a:p>
            <a:pPr marL="342900">
              <a:defRPr/>
            </a:pPr>
            <a:r>
              <a:rPr lang="en-US" sz="2030" dirty="0"/>
              <a:t>3/19/24: Final exam, 6:30-8:</a:t>
            </a:r>
            <a:r>
              <a:rPr lang="en-US" sz="2030" dirty="0">
                <a:solidFill>
                  <a:srgbClr val="FF0000"/>
                </a:solidFill>
              </a:rPr>
              <a:t>15</a:t>
            </a:r>
            <a:r>
              <a:rPr lang="en-US" sz="2030" dirty="0"/>
              <a:t> PM, in person, location </a:t>
            </a:r>
            <a:r>
              <a:rPr lang="en-US" sz="2030" dirty="0" smtClean="0">
                <a:solidFill>
                  <a:srgbClr val="FF0000"/>
                </a:solidFill>
              </a:rPr>
              <a:t>BH 3400</a:t>
            </a:r>
            <a:endParaRPr lang="en-US" sz="2030" dirty="0">
              <a:solidFill>
                <a:srgbClr val="FF0000"/>
              </a:solidFill>
            </a:endParaRPr>
          </a:p>
          <a:p>
            <a:pPr marL="800100" lvl="1">
              <a:defRPr/>
            </a:pPr>
            <a:r>
              <a:rPr lang="en-US" sz="1530" dirty="0">
                <a:solidFill>
                  <a:srgbClr val="FF0000"/>
                </a:solidFill>
              </a:rPr>
              <a:t>Final exam grade reduced from 150 to 125 (download latest syllabus)</a:t>
            </a:r>
          </a:p>
          <a:p>
            <a:pPr marL="800100" lvl="1">
              <a:defRPr/>
            </a:pPr>
            <a:r>
              <a:rPr lang="en-US" sz="1530" dirty="0"/>
              <a:t>Study guide and book exercises posted</a:t>
            </a:r>
          </a:p>
          <a:p>
            <a:pPr marL="800100" lvl="1">
              <a:defRPr/>
            </a:pPr>
            <a:r>
              <a:rPr lang="en-US" sz="1530" dirty="0"/>
              <a:t>3/18 &amp; 3/19: Office hours, </a:t>
            </a:r>
            <a:r>
              <a:rPr lang="en-US" sz="1530" dirty="0" smtClean="0"/>
              <a:t>Noon-1PM</a:t>
            </a:r>
            <a:endParaRPr lang="en-US" sz="1530" dirty="0"/>
          </a:p>
        </p:txBody>
      </p:sp>
    </p:spTree>
    <p:extLst>
      <p:ext uri="{BB962C8B-B14F-4D97-AF65-F5344CB8AC3E}">
        <p14:creationId xmlns:p14="http://schemas.microsoft.com/office/powerpoint/2010/main" val="308377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dirty="0" smtClean="0"/>
              <a:t>Volume Rendering: V-Buffer</a:t>
            </a:r>
          </a:p>
        </p:txBody>
      </p:sp>
      <p:sp>
        <p:nvSpPr>
          <p:cNvPr id="1173507" name="Rectangle 3"/>
          <p:cNvSpPr>
            <a:spLocks noGrp="1" noChangeArrowheads="1"/>
          </p:cNvSpPr>
          <p:nvPr>
            <p:ph type="body" sz="half" idx="1"/>
          </p:nvPr>
        </p:nvSpPr>
        <p:spPr>
          <a:xfrm>
            <a:off x="247650" y="1257300"/>
            <a:ext cx="8591500" cy="3657600"/>
          </a:xfrm>
        </p:spPr>
        <p:txBody>
          <a:bodyPr/>
          <a:lstStyle/>
          <a:p>
            <a:pPr marL="342900">
              <a:defRPr/>
            </a:pPr>
            <a:r>
              <a:rPr lang="en-US" sz="2025" dirty="0" smtClean="0"/>
              <a:t>Image based volume rendering technique</a:t>
            </a:r>
          </a:p>
          <a:p>
            <a:pPr marL="342900">
              <a:defRPr/>
            </a:pPr>
            <a:r>
              <a:rPr lang="en-US" sz="2025" dirty="0" smtClean="0"/>
              <a:t>Ray </a:t>
            </a:r>
            <a:r>
              <a:rPr lang="en-US" sz="2025" dirty="0"/>
              <a:t>casting through </a:t>
            </a:r>
            <a:r>
              <a:rPr lang="en-US" sz="2025" dirty="0" smtClean="0"/>
              <a:t>volume</a:t>
            </a:r>
          </a:p>
          <a:p>
            <a:pPr marL="342900">
              <a:defRPr/>
            </a:pPr>
            <a:r>
              <a:rPr lang="en-US" sz="2025" dirty="0" smtClean="0"/>
              <a:t>Trilinear interpolation to determine RGBA at non-lattice point</a:t>
            </a:r>
          </a:p>
          <a:p>
            <a:pPr marL="342900">
              <a:defRPr/>
            </a:pPr>
            <a:r>
              <a:rPr lang="en-US" sz="2025" dirty="0" smtClean="0"/>
              <a:t>Accumulate color and opacity</a:t>
            </a:r>
          </a:p>
          <a:p>
            <a:pPr marL="342900">
              <a:defRPr/>
            </a:pPr>
            <a:r>
              <a:rPr lang="en-US" sz="2025" dirty="0"/>
              <a:t>3 levels of sampling:</a:t>
            </a:r>
          </a:p>
          <a:p>
            <a:pPr marL="800100" lvl="1">
              <a:defRPr/>
            </a:pPr>
            <a:r>
              <a:rPr lang="en-US" sz="1525" dirty="0"/>
              <a:t>Voxel lattice: </a:t>
            </a:r>
            <a:r>
              <a:rPr lang="en-US" sz="1525" dirty="0" err="1"/>
              <a:t>x</a:t>
            </a:r>
            <a:r>
              <a:rPr lang="en-US" sz="1525" baseline="-25000" dirty="0" err="1"/>
              <a:t>i,j,k</a:t>
            </a:r>
            <a:endParaRPr lang="en-US" sz="1525" baseline="-25000" dirty="0"/>
          </a:p>
          <a:p>
            <a:pPr marL="800100" lvl="1">
              <a:defRPr/>
            </a:pPr>
            <a:r>
              <a:rPr lang="en-US" sz="1525" dirty="0"/>
              <a:t>Sampling along ray: </a:t>
            </a:r>
            <a:r>
              <a:rPr lang="en-US" sz="1525" dirty="0" err="1"/>
              <a:t>y</a:t>
            </a:r>
            <a:r>
              <a:rPr lang="en-US" sz="1525" baseline="-25000" dirty="0" err="1"/>
              <a:t>i</a:t>
            </a:r>
            <a:endParaRPr lang="en-US" sz="1525" baseline="-25000" dirty="0"/>
          </a:p>
          <a:p>
            <a:pPr marL="800100" lvl="1">
              <a:defRPr/>
            </a:pPr>
            <a:r>
              <a:rPr lang="en-US" sz="1525" dirty="0"/>
              <a:t>Image plane: </a:t>
            </a:r>
            <a:r>
              <a:rPr lang="en-US" sz="1525" dirty="0" err="1"/>
              <a:t>z</a:t>
            </a:r>
            <a:r>
              <a:rPr lang="en-US" sz="1525" baseline="-25000" dirty="0" err="1"/>
              <a:t>i,j</a:t>
            </a:r>
            <a:endParaRPr lang="en-US" sz="1525" baseline="-25000" dirty="0"/>
          </a:p>
          <a:p>
            <a:pPr marL="342900">
              <a:defRPr/>
            </a:pPr>
            <a:r>
              <a:rPr lang="en-US" sz="2025" dirty="0"/>
              <a:t>2 </a:t>
            </a:r>
            <a:r>
              <a:rPr lang="en-US" sz="2025" dirty="0" smtClean="0"/>
              <a:t>pipelines (color/opacity): c </a:t>
            </a:r>
            <a:r>
              <a:rPr lang="en-US" sz="2025" dirty="0"/>
              <a:t>= </a:t>
            </a:r>
            <a:r>
              <a:rPr lang="en-US" sz="2025" dirty="0" smtClean="0"/>
              <a:t>c</a:t>
            </a:r>
            <a:r>
              <a:rPr lang="en-US" sz="2025" baseline="-25000" dirty="0" smtClean="0"/>
              <a:t>1</a:t>
            </a:r>
            <a:r>
              <a:rPr lang="en-US" sz="2025" dirty="0" smtClean="0"/>
              <a:t> + c</a:t>
            </a:r>
            <a:r>
              <a:rPr lang="en-US" sz="2025" baseline="-25000" dirty="0" smtClean="0"/>
              <a:t>2</a:t>
            </a:r>
            <a:r>
              <a:rPr lang="en-US" sz="2025" dirty="0" smtClean="0"/>
              <a:t>(1 </a:t>
            </a:r>
            <a:r>
              <a:rPr lang="en-US" sz="2025" dirty="0"/>
              <a:t>– </a:t>
            </a:r>
            <a:r>
              <a:rPr lang="el-GR" sz="2025" dirty="0" smtClean="0"/>
              <a:t>α</a:t>
            </a:r>
            <a:r>
              <a:rPr lang="en-US" sz="2025" baseline="-25000" dirty="0" smtClean="0"/>
              <a:t>1</a:t>
            </a:r>
            <a:r>
              <a:rPr lang="en-US" sz="2025" dirty="0" smtClean="0"/>
              <a:t>); </a:t>
            </a:r>
            <a:r>
              <a:rPr lang="el-GR" sz="2025" dirty="0" smtClean="0"/>
              <a:t>α </a:t>
            </a:r>
            <a:r>
              <a:rPr lang="el-GR" sz="2025" dirty="0"/>
              <a:t>= </a:t>
            </a:r>
            <a:r>
              <a:rPr lang="el-GR" sz="2025" dirty="0" smtClean="0"/>
              <a:t>α</a:t>
            </a:r>
            <a:r>
              <a:rPr lang="en-US" sz="2025" baseline="-25000" dirty="0" smtClean="0"/>
              <a:t>1</a:t>
            </a:r>
            <a:r>
              <a:rPr lang="en-US" sz="2025" dirty="0" smtClean="0"/>
              <a:t> + </a:t>
            </a:r>
            <a:r>
              <a:rPr lang="el-GR" sz="2025" dirty="0" smtClean="0"/>
              <a:t>α</a:t>
            </a:r>
            <a:r>
              <a:rPr lang="en-US" sz="2025" baseline="-25000" dirty="0" smtClean="0"/>
              <a:t>2</a:t>
            </a:r>
            <a:r>
              <a:rPr lang="en-US" sz="2025" dirty="0" smtClean="0"/>
              <a:t>(1 </a:t>
            </a:r>
            <a:r>
              <a:rPr lang="en-US" sz="2025" dirty="0"/>
              <a:t>– </a:t>
            </a:r>
            <a:r>
              <a:rPr lang="el-GR" sz="2025" dirty="0" smtClean="0"/>
              <a:t>α</a:t>
            </a:r>
            <a:r>
              <a:rPr lang="en-US" sz="2025" baseline="-25000" dirty="0"/>
              <a:t>1</a:t>
            </a:r>
            <a:r>
              <a:rPr lang="en-US" sz="2025" dirty="0" smtClean="0"/>
              <a:t>)</a:t>
            </a:r>
            <a:endParaRPr lang="en-US" sz="2025" dirty="0"/>
          </a:p>
          <a:p>
            <a:pPr marL="342900">
              <a:defRPr/>
            </a:pPr>
            <a:endParaRPr lang="en-US" sz="2025" dirty="0"/>
          </a:p>
        </p:txBody>
      </p:sp>
    </p:spTree>
    <p:extLst>
      <p:ext uri="{BB962C8B-B14F-4D97-AF65-F5344CB8AC3E}">
        <p14:creationId xmlns:p14="http://schemas.microsoft.com/office/powerpoint/2010/main" val="301376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dirty="0" smtClean="0"/>
              <a:t>Volume Rendering: V-Buffer</a:t>
            </a:r>
          </a:p>
        </p:txBody>
      </p:sp>
      <p:sp>
        <p:nvSpPr>
          <p:cNvPr id="1173507" name="Rectangle 3"/>
          <p:cNvSpPr>
            <a:spLocks noGrp="1" noChangeArrowheads="1"/>
          </p:cNvSpPr>
          <p:nvPr>
            <p:ph type="body" sz="half" idx="1"/>
          </p:nvPr>
        </p:nvSpPr>
        <p:spPr>
          <a:xfrm>
            <a:off x="247650" y="1257300"/>
            <a:ext cx="8591500" cy="3657600"/>
          </a:xfrm>
        </p:spPr>
        <p:txBody>
          <a:bodyPr/>
          <a:lstStyle/>
          <a:p>
            <a:pPr marL="342900">
              <a:defRPr/>
            </a:pPr>
            <a:r>
              <a:rPr lang="en-US" sz="2025" dirty="0" smtClean="0"/>
              <a:t>Ray </a:t>
            </a:r>
            <a:r>
              <a:rPr lang="en-US" sz="2025" dirty="0"/>
              <a:t>casting through </a:t>
            </a:r>
            <a:r>
              <a:rPr lang="en-US" sz="2025" dirty="0" smtClean="0"/>
              <a:t>volume</a:t>
            </a:r>
          </a:p>
          <a:p>
            <a:pPr marL="342900">
              <a:defRPr/>
            </a:pPr>
            <a:r>
              <a:rPr lang="en-US" sz="2025" dirty="0" smtClean="0"/>
              <a:t>Parametric </a:t>
            </a:r>
            <a:r>
              <a:rPr lang="en-US" sz="2025" dirty="0" err="1" smtClean="0"/>
              <a:t>eqn</a:t>
            </a:r>
            <a:r>
              <a:rPr lang="en-US" sz="2025" dirty="0" smtClean="0"/>
              <a:t> of ray: p + t*d</a:t>
            </a:r>
          </a:p>
          <a:p>
            <a:pPr marL="800100" lvl="1">
              <a:defRPr/>
            </a:pPr>
            <a:r>
              <a:rPr lang="en-US" sz="1525" dirty="0" smtClean="0"/>
              <a:t>p: pixel location</a:t>
            </a:r>
          </a:p>
          <a:p>
            <a:pPr marL="800100" lvl="1">
              <a:defRPr/>
            </a:pPr>
            <a:r>
              <a:rPr lang="en-US" sz="1525" dirty="0" smtClean="0"/>
              <a:t>d: ray direction</a:t>
            </a:r>
          </a:p>
          <a:p>
            <a:pPr marL="800100" lvl="1">
              <a:defRPr/>
            </a:pPr>
            <a:r>
              <a:rPr lang="en-US" sz="1525" dirty="0" smtClean="0"/>
              <a:t>t: parameter along ray</a:t>
            </a:r>
          </a:p>
          <a:p>
            <a:pPr marL="342900">
              <a:defRPr/>
            </a:pPr>
            <a:r>
              <a:rPr lang="en-US" sz="2025" dirty="0" smtClean="0"/>
              <a:t>Step through ray by incrementing t</a:t>
            </a:r>
          </a:p>
        </p:txBody>
      </p:sp>
      <p:pic>
        <p:nvPicPr>
          <p:cNvPr id="3" name="Picture 2"/>
          <p:cNvPicPr>
            <a:picLocks noChangeAspect="1"/>
          </p:cNvPicPr>
          <p:nvPr/>
        </p:nvPicPr>
        <p:blipFill>
          <a:blip r:embed="rId2"/>
          <a:stretch>
            <a:fillRect/>
          </a:stretch>
        </p:blipFill>
        <p:spPr>
          <a:xfrm>
            <a:off x="5232565" y="2663689"/>
            <a:ext cx="3857566" cy="2424154"/>
          </a:xfrm>
          <a:prstGeom prst="rect">
            <a:avLst/>
          </a:prstGeom>
        </p:spPr>
      </p:pic>
    </p:spTree>
    <p:extLst>
      <p:ext uri="{BB962C8B-B14F-4D97-AF65-F5344CB8AC3E}">
        <p14:creationId xmlns:p14="http://schemas.microsoft.com/office/powerpoint/2010/main" val="35335846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39186" y="1255748"/>
            <a:ext cx="6718853" cy="3580197"/>
          </a:xfrm>
          <a:prstGeom prst="rect">
            <a:avLst/>
          </a:prstGeom>
        </p:spPr>
      </p:pic>
      <p:sp>
        <p:nvSpPr>
          <p:cNvPr id="1173507" name="Rectangle 3"/>
          <p:cNvSpPr>
            <a:spLocks noGrp="1" noChangeArrowheads="1"/>
          </p:cNvSpPr>
          <p:nvPr>
            <p:ph type="body" sz="half" idx="1"/>
          </p:nvPr>
        </p:nvSpPr>
        <p:spPr>
          <a:xfrm>
            <a:off x="247650" y="1153934"/>
            <a:ext cx="8591500" cy="3783826"/>
          </a:xfrm>
        </p:spPr>
        <p:txBody>
          <a:bodyPr/>
          <a:lstStyle/>
          <a:p>
            <a:pPr marL="0" indent="0">
              <a:buNone/>
              <a:defRPr/>
            </a:pPr>
            <a:r>
              <a:rPr lang="en-US" sz="1525" dirty="0" smtClean="0"/>
              <a:t>Algorithm</a:t>
            </a:r>
          </a:p>
        </p:txBody>
      </p:sp>
      <p:sp>
        <p:nvSpPr>
          <p:cNvPr id="83970" name="Rectangle 2"/>
          <p:cNvSpPr>
            <a:spLocks noGrp="1" noChangeArrowheads="1"/>
          </p:cNvSpPr>
          <p:nvPr>
            <p:ph type="title"/>
          </p:nvPr>
        </p:nvSpPr>
        <p:spPr/>
        <p:txBody>
          <a:bodyPr/>
          <a:lstStyle/>
          <a:p>
            <a:pPr eaLnBrk="1" hangingPunct="1"/>
            <a:r>
              <a:rPr lang="en-US" dirty="0" smtClean="0"/>
              <a:t>Volume Rendering</a:t>
            </a:r>
          </a:p>
        </p:txBody>
      </p:sp>
    </p:spTree>
    <p:extLst>
      <p:ext uri="{BB962C8B-B14F-4D97-AF65-F5344CB8AC3E}">
        <p14:creationId xmlns:p14="http://schemas.microsoft.com/office/powerpoint/2010/main" val="3813622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sz="3500" dirty="0" smtClean="0"/>
              <a:t>Volume Rendering: Transfer Function</a:t>
            </a:r>
          </a:p>
        </p:txBody>
      </p:sp>
      <p:sp>
        <p:nvSpPr>
          <p:cNvPr id="1173507" name="Rectangle 3"/>
          <p:cNvSpPr>
            <a:spLocks noGrp="1" noChangeArrowheads="1"/>
          </p:cNvSpPr>
          <p:nvPr>
            <p:ph type="body" sz="half" idx="1"/>
          </p:nvPr>
        </p:nvSpPr>
        <p:spPr>
          <a:xfrm>
            <a:off x="247650" y="1257300"/>
            <a:ext cx="8591500" cy="3657600"/>
          </a:xfrm>
        </p:spPr>
        <p:txBody>
          <a:bodyPr/>
          <a:lstStyle/>
          <a:p>
            <a:pPr marL="342900">
              <a:defRPr/>
            </a:pPr>
            <a:r>
              <a:rPr lang="en-US" sz="2025" dirty="0" smtClean="0"/>
              <a:t>X-Ray density data for each voxel</a:t>
            </a:r>
          </a:p>
          <a:p>
            <a:pPr marL="342900">
              <a:defRPr/>
            </a:pPr>
            <a:r>
              <a:rPr lang="en-US" sz="2025" dirty="0" smtClean="0"/>
              <a:t>Assign different color to each peak in histogram</a:t>
            </a:r>
          </a:p>
          <a:p>
            <a:pPr marL="342900">
              <a:defRPr/>
            </a:pPr>
            <a:r>
              <a:rPr lang="en-US" sz="2025" dirty="0" smtClean="0"/>
              <a:t>Opacity values based on emphasis</a:t>
            </a:r>
          </a:p>
        </p:txBody>
      </p:sp>
      <p:pic>
        <p:nvPicPr>
          <p:cNvPr id="2" name="Picture 1"/>
          <p:cNvPicPr>
            <a:picLocks noChangeAspect="1"/>
          </p:cNvPicPr>
          <p:nvPr/>
        </p:nvPicPr>
        <p:blipFill>
          <a:blip r:embed="rId2"/>
          <a:stretch>
            <a:fillRect/>
          </a:stretch>
        </p:blipFill>
        <p:spPr>
          <a:xfrm>
            <a:off x="4213611" y="3449786"/>
            <a:ext cx="2479545" cy="1572992"/>
          </a:xfrm>
          <a:prstGeom prst="rect">
            <a:avLst/>
          </a:prstGeom>
        </p:spPr>
      </p:pic>
      <p:pic>
        <p:nvPicPr>
          <p:cNvPr id="3" name="Picture 2"/>
          <p:cNvPicPr>
            <a:picLocks noChangeAspect="1"/>
          </p:cNvPicPr>
          <p:nvPr/>
        </p:nvPicPr>
        <p:blipFill>
          <a:blip r:embed="rId3"/>
          <a:stretch>
            <a:fillRect/>
          </a:stretch>
        </p:blipFill>
        <p:spPr>
          <a:xfrm>
            <a:off x="6822591" y="1257300"/>
            <a:ext cx="2249847" cy="3765478"/>
          </a:xfrm>
          <a:prstGeom prst="rect">
            <a:avLst/>
          </a:prstGeom>
        </p:spPr>
      </p:pic>
    </p:spTree>
    <p:extLst>
      <p:ext uri="{BB962C8B-B14F-4D97-AF65-F5344CB8AC3E}">
        <p14:creationId xmlns:p14="http://schemas.microsoft.com/office/powerpoint/2010/main" val="4181639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sz="3500" dirty="0" smtClean="0"/>
              <a:t>V-Buffer: Acceleration Techniques</a:t>
            </a:r>
          </a:p>
        </p:txBody>
      </p:sp>
      <p:sp>
        <p:nvSpPr>
          <p:cNvPr id="1173507" name="Rectangle 3"/>
          <p:cNvSpPr>
            <a:spLocks noGrp="1" noChangeArrowheads="1"/>
          </p:cNvSpPr>
          <p:nvPr>
            <p:ph type="body" sz="half" idx="1"/>
          </p:nvPr>
        </p:nvSpPr>
        <p:spPr>
          <a:xfrm>
            <a:off x="247650" y="1257300"/>
            <a:ext cx="8591500" cy="3657600"/>
          </a:xfrm>
        </p:spPr>
        <p:txBody>
          <a:bodyPr/>
          <a:lstStyle/>
          <a:p>
            <a:pPr marL="342900">
              <a:defRPr/>
            </a:pPr>
            <a:r>
              <a:rPr lang="en-US" sz="2025" dirty="0" smtClean="0"/>
              <a:t>Early ray termination</a:t>
            </a:r>
          </a:p>
          <a:p>
            <a:pPr marL="800100" lvl="1">
              <a:defRPr/>
            </a:pPr>
            <a:r>
              <a:rPr lang="en-US" sz="1525" dirty="0" smtClean="0"/>
              <a:t>Stop when opacity reaches 1</a:t>
            </a:r>
          </a:p>
          <a:p>
            <a:pPr marL="800100" lvl="1">
              <a:defRPr/>
            </a:pPr>
            <a:r>
              <a:rPr lang="en-US" sz="1525" dirty="0" smtClean="0"/>
              <a:t>Or when ray exits volume</a:t>
            </a:r>
          </a:p>
          <a:p>
            <a:pPr marL="342900">
              <a:defRPr/>
            </a:pPr>
            <a:r>
              <a:rPr lang="en-US" sz="2025" dirty="0" smtClean="0"/>
              <a:t>Empty space skipping</a:t>
            </a:r>
          </a:p>
          <a:p>
            <a:pPr marL="342900">
              <a:defRPr/>
            </a:pPr>
            <a:r>
              <a:rPr lang="en-US" sz="2025" dirty="0" smtClean="0"/>
              <a:t>Octree or BSP trees</a:t>
            </a:r>
          </a:p>
          <a:p>
            <a:pPr marL="342900">
              <a:defRPr/>
            </a:pPr>
            <a:r>
              <a:rPr lang="en-US" sz="2025" dirty="0" smtClean="0"/>
              <a:t>Temporal use of voxels</a:t>
            </a:r>
            <a:endParaRPr lang="en-US" sz="2025" dirty="0"/>
          </a:p>
        </p:txBody>
      </p:sp>
    </p:spTree>
    <p:extLst>
      <p:ext uri="{BB962C8B-B14F-4D97-AF65-F5344CB8AC3E}">
        <p14:creationId xmlns:p14="http://schemas.microsoft.com/office/powerpoint/2010/main" val="751568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sz="3500" dirty="0" smtClean="0"/>
              <a:t>Aliasing: Rasterization</a:t>
            </a:r>
          </a:p>
        </p:txBody>
      </p:sp>
      <p:sp>
        <p:nvSpPr>
          <p:cNvPr id="1173507" name="Rectangle 3"/>
          <p:cNvSpPr>
            <a:spLocks noGrp="1" noChangeArrowheads="1"/>
          </p:cNvSpPr>
          <p:nvPr>
            <p:ph type="body" sz="half" idx="1"/>
          </p:nvPr>
        </p:nvSpPr>
        <p:spPr>
          <a:xfrm>
            <a:off x="247650" y="1257300"/>
            <a:ext cx="8591500" cy="3657600"/>
          </a:xfrm>
        </p:spPr>
        <p:txBody>
          <a:bodyPr/>
          <a:lstStyle/>
          <a:p>
            <a:pPr marL="342900">
              <a:defRPr/>
            </a:pPr>
            <a:r>
              <a:rPr lang="en-US" sz="2025" dirty="0" smtClean="0"/>
              <a:t>Spatial aliasing in CG</a:t>
            </a:r>
          </a:p>
          <a:p>
            <a:pPr marL="800100" lvl="1">
              <a:defRPr/>
            </a:pPr>
            <a:r>
              <a:rPr lang="en-US" sz="1525" dirty="0" smtClean="0"/>
              <a:t>Jagged lines while rasterization</a:t>
            </a:r>
          </a:p>
          <a:p>
            <a:pPr marL="800100" lvl="1">
              <a:defRPr/>
            </a:pPr>
            <a:r>
              <a:rPr lang="en-US" sz="1525" dirty="0" smtClean="0"/>
              <a:t>Going from continuous representation to a sampled approximation, which has limited resolution</a:t>
            </a:r>
          </a:p>
          <a:p>
            <a:pPr marL="800100" lvl="1">
              <a:defRPr/>
            </a:pPr>
            <a:r>
              <a:rPr lang="en-US" sz="1525" dirty="0" smtClean="0"/>
              <a:t>Pixels on screen have fixed number, size, shape and location</a:t>
            </a:r>
            <a:endParaRPr lang="en-US" sz="1525" dirty="0"/>
          </a:p>
          <a:p>
            <a:pPr marL="800100" lvl="1">
              <a:defRPr/>
            </a:pPr>
            <a:r>
              <a:rPr lang="en-US" sz="1525" dirty="0" smtClean="0"/>
              <a:t>Splatting during volume rendering</a:t>
            </a:r>
          </a:p>
        </p:txBody>
      </p:sp>
      <p:pic>
        <p:nvPicPr>
          <p:cNvPr id="2" name="Picture 1"/>
          <p:cNvPicPr>
            <a:picLocks noChangeAspect="1"/>
          </p:cNvPicPr>
          <p:nvPr/>
        </p:nvPicPr>
        <p:blipFill>
          <a:blip r:embed="rId2"/>
          <a:stretch>
            <a:fillRect/>
          </a:stretch>
        </p:blipFill>
        <p:spPr>
          <a:xfrm>
            <a:off x="4990770" y="3116422"/>
            <a:ext cx="2045804" cy="1969778"/>
          </a:xfrm>
          <a:prstGeom prst="rect">
            <a:avLst/>
          </a:prstGeom>
        </p:spPr>
      </p:pic>
      <p:pic>
        <p:nvPicPr>
          <p:cNvPr id="4" name="Picture 3"/>
          <p:cNvPicPr>
            <a:picLocks noChangeAspect="1"/>
          </p:cNvPicPr>
          <p:nvPr/>
        </p:nvPicPr>
        <p:blipFill>
          <a:blip r:embed="rId3"/>
          <a:stretch>
            <a:fillRect/>
          </a:stretch>
        </p:blipFill>
        <p:spPr>
          <a:xfrm>
            <a:off x="7105665" y="3103635"/>
            <a:ext cx="1982565" cy="1982565"/>
          </a:xfrm>
          <a:prstGeom prst="rect">
            <a:avLst/>
          </a:prstGeom>
        </p:spPr>
      </p:pic>
    </p:spTree>
    <p:extLst>
      <p:ext uri="{BB962C8B-B14F-4D97-AF65-F5344CB8AC3E}">
        <p14:creationId xmlns:p14="http://schemas.microsoft.com/office/powerpoint/2010/main" val="3508394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sz="3500" dirty="0" smtClean="0"/>
              <a:t>Aliasing: Temporal</a:t>
            </a:r>
          </a:p>
        </p:txBody>
      </p:sp>
      <p:sp>
        <p:nvSpPr>
          <p:cNvPr id="1173507" name="Rectangle 3"/>
          <p:cNvSpPr>
            <a:spLocks noGrp="1" noChangeArrowheads="1"/>
          </p:cNvSpPr>
          <p:nvPr>
            <p:ph type="body" sz="half" idx="1"/>
          </p:nvPr>
        </p:nvSpPr>
        <p:spPr>
          <a:xfrm>
            <a:off x="247650" y="1257300"/>
            <a:ext cx="8591500" cy="3657600"/>
          </a:xfrm>
        </p:spPr>
        <p:txBody>
          <a:bodyPr/>
          <a:lstStyle/>
          <a:p>
            <a:pPr marL="342900">
              <a:defRPr/>
            </a:pPr>
            <a:r>
              <a:rPr lang="en-US" sz="2025" dirty="0" smtClean="0"/>
              <a:t>Temporal aliasing in CG</a:t>
            </a:r>
          </a:p>
        </p:txBody>
      </p:sp>
      <p:pic>
        <p:nvPicPr>
          <p:cNvPr id="2" name="Picture 1"/>
          <p:cNvPicPr>
            <a:picLocks noChangeAspect="1"/>
          </p:cNvPicPr>
          <p:nvPr/>
        </p:nvPicPr>
        <p:blipFill>
          <a:blip r:embed="rId2"/>
          <a:stretch>
            <a:fillRect/>
          </a:stretch>
        </p:blipFill>
        <p:spPr>
          <a:xfrm>
            <a:off x="2135162" y="1998345"/>
            <a:ext cx="4829175" cy="2733675"/>
          </a:xfrm>
          <a:prstGeom prst="rect">
            <a:avLst/>
          </a:prstGeom>
        </p:spPr>
      </p:pic>
    </p:spTree>
    <p:extLst>
      <p:ext uri="{BB962C8B-B14F-4D97-AF65-F5344CB8AC3E}">
        <p14:creationId xmlns:p14="http://schemas.microsoft.com/office/powerpoint/2010/main" val="13647370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dirty="0" smtClean="0"/>
              <a:t>Aliasing: Mappings</a:t>
            </a:r>
          </a:p>
        </p:txBody>
      </p:sp>
      <p:sp>
        <p:nvSpPr>
          <p:cNvPr id="1173507" name="Rectangle 3"/>
          <p:cNvSpPr>
            <a:spLocks noGrp="1" noChangeArrowheads="1"/>
          </p:cNvSpPr>
          <p:nvPr>
            <p:ph type="body" sz="half" idx="1"/>
          </p:nvPr>
        </p:nvSpPr>
        <p:spPr>
          <a:xfrm>
            <a:off x="247650" y="1257300"/>
            <a:ext cx="8591500" cy="3657600"/>
          </a:xfrm>
        </p:spPr>
        <p:txBody>
          <a:bodyPr/>
          <a:lstStyle/>
          <a:p>
            <a:pPr marL="342900">
              <a:defRPr/>
            </a:pPr>
            <a:r>
              <a:rPr lang="en-US" sz="2025" dirty="0" smtClean="0"/>
              <a:t>Due to high-frequency patterns</a:t>
            </a:r>
          </a:p>
          <a:p>
            <a:pPr marL="342900">
              <a:defRPr/>
            </a:pPr>
            <a:r>
              <a:rPr lang="en-US" sz="2025" dirty="0" err="1" smtClean="0"/>
              <a:t>Mip</a:t>
            </a:r>
            <a:r>
              <a:rPr lang="en-US" sz="2025" dirty="0" smtClean="0"/>
              <a:t> Mapping (as in A4)</a:t>
            </a:r>
          </a:p>
        </p:txBody>
      </p:sp>
      <p:pic>
        <p:nvPicPr>
          <p:cNvPr id="2" name="Picture 1"/>
          <p:cNvPicPr>
            <a:picLocks noChangeAspect="1"/>
          </p:cNvPicPr>
          <p:nvPr/>
        </p:nvPicPr>
        <p:blipFill>
          <a:blip r:embed="rId2"/>
          <a:stretch>
            <a:fillRect/>
          </a:stretch>
        </p:blipFill>
        <p:spPr>
          <a:xfrm>
            <a:off x="679730" y="2288816"/>
            <a:ext cx="3535489" cy="1711684"/>
          </a:xfrm>
          <a:prstGeom prst="rect">
            <a:avLst/>
          </a:prstGeom>
        </p:spPr>
      </p:pic>
      <p:pic>
        <p:nvPicPr>
          <p:cNvPr id="5" name="Picture 4"/>
          <p:cNvPicPr>
            <a:picLocks noChangeAspect="1"/>
          </p:cNvPicPr>
          <p:nvPr/>
        </p:nvPicPr>
        <p:blipFill>
          <a:blip r:embed="rId3"/>
          <a:stretch>
            <a:fillRect/>
          </a:stretch>
        </p:blipFill>
        <p:spPr>
          <a:xfrm>
            <a:off x="4575135" y="2288816"/>
            <a:ext cx="3904098" cy="1711684"/>
          </a:xfrm>
          <a:prstGeom prst="rect">
            <a:avLst/>
          </a:prstGeom>
        </p:spPr>
      </p:pic>
    </p:spTree>
    <p:extLst>
      <p:ext uri="{BB962C8B-B14F-4D97-AF65-F5344CB8AC3E}">
        <p14:creationId xmlns:p14="http://schemas.microsoft.com/office/powerpoint/2010/main" val="3577353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dirty="0" smtClean="0"/>
              <a:t>Aliasing: Shadows</a:t>
            </a:r>
          </a:p>
        </p:txBody>
      </p:sp>
      <p:sp>
        <p:nvSpPr>
          <p:cNvPr id="1173507" name="Rectangle 3"/>
          <p:cNvSpPr>
            <a:spLocks noGrp="1" noChangeArrowheads="1"/>
          </p:cNvSpPr>
          <p:nvPr>
            <p:ph type="body" sz="half" idx="1"/>
          </p:nvPr>
        </p:nvSpPr>
        <p:spPr>
          <a:xfrm>
            <a:off x="247650" y="1257300"/>
            <a:ext cx="8591500" cy="3657600"/>
          </a:xfrm>
        </p:spPr>
        <p:txBody>
          <a:bodyPr/>
          <a:lstStyle/>
          <a:p>
            <a:pPr marL="342900">
              <a:defRPr/>
            </a:pPr>
            <a:r>
              <a:rPr lang="en-US" sz="2025" dirty="0" smtClean="0"/>
              <a:t>Blocky shadow borders</a:t>
            </a:r>
          </a:p>
        </p:txBody>
      </p:sp>
      <p:pic>
        <p:nvPicPr>
          <p:cNvPr id="6" name="Picture 5"/>
          <p:cNvPicPr>
            <a:picLocks noChangeAspect="1"/>
          </p:cNvPicPr>
          <p:nvPr/>
        </p:nvPicPr>
        <p:blipFill>
          <a:blip r:embed="rId2"/>
          <a:stretch>
            <a:fillRect/>
          </a:stretch>
        </p:blipFill>
        <p:spPr>
          <a:xfrm>
            <a:off x="2369054" y="1869603"/>
            <a:ext cx="3198299" cy="2859044"/>
          </a:xfrm>
          <a:prstGeom prst="rect">
            <a:avLst/>
          </a:prstGeom>
        </p:spPr>
      </p:pic>
    </p:spTree>
    <p:extLst>
      <p:ext uri="{BB962C8B-B14F-4D97-AF65-F5344CB8AC3E}">
        <p14:creationId xmlns:p14="http://schemas.microsoft.com/office/powerpoint/2010/main" val="1955406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dirty="0" smtClean="0"/>
              <a:t>Aliasing: Splatting</a:t>
            </a:r>
          </a:p>
        </p:txBody>
      </p:sp>
      <p:sp>
        <p:nvSpPr>
          <p:cNvPr id="1173507" name="Rectangle 3"/>
          <p:cNvSpPr>
            <a:spLocks noGrp="1" noChangeArrowheads="1"/>
          </p:cNvSpPr>
          <p:nvPr>
            <p:ph type="body" sz="half" idx="1"/>
          </p:nvPr>
        </p:nvSpPr>
        <p:spPr>
          <a:xfrm>
            <a:off x="247650" y="1257300"/>
            <a:ext cx="8591500" cy="3657600"/>
          </a:xfrm>
        </p:spPr>
        <p:txBody>
          <a:bodyPr/>
          <a:lstStyle/>
          <a:p>
            <a:pPr marL="342900">
              <a:defRPr/>
            </a:pPr>
            <a:r>
              <a:rPr lang="en-US" sz="2025" dirty="0" smtClean="0"/>
              <a:t>Shape of splat</a:t>
            </a:r>
          </a:p>
        </p:txBody>
      </p:sp>
      <p:pic>
        <p:nvPicPr>
          <p:cNvPr id="5" name="Picture 4"/>
          <p:cNvPicPr>
            <a:picLocks noChangeAspect="1"/>
          </p:cNvPicPr>
          <p:nvPr/>
        </p:nvPicPr>
        <p:blipFill>
          <a:blip r:embed="rId2"/>
          <a:stretch>
            <a:fillRect/>
          </a:stretch>
        </p:blipFill>
        <p:spPr>
          <a:xfrm>
            <a:off x="2779091" y="2300109"/>
            <a:ext cx="3112047" cy="1992341"/>
          </a:xfrm>
          <a:prstGeom prst="rect">
            <a:avLst/>
          </a:prstGeom>
        </p:spPr>
      </p:pic>
    </p:spTree>
    <p:extLst>
      <p:ext uri="{BB962C8B-B14F-4D97-AF65-F5344CB8AC3E}">
        <p14:creationId xmlns:p14="http://schemas.microsoft.com/office/powerpoint/2010/main" val="825466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dirty="0"/>
              <a:t>Last Lecture Recap</a:t>
            </a:r>
            <a:endParaRPr lang="en-US" dirty="0" smtClean="0"/>
          </a:p>
        </p:txBody>
      </p:sp>
      <p:sp>
        <p:nvSpPr>
          <p:cNvPr id="1173507" name="Rectangle 3"/>
          <p:cNvSpPr>
            <a:spLocks noGrp="1" noChangeArrowheads="1"/>
          </p:cNvSpPr>
          <p:nvPr>
            <p:ph type="body" sz="half" idx="1"/>
          </p:nvPr>
        </p:nvSpPr>
        <p:spPr>
          <a:xfrm>
            <a:off x="247650" y="1257300"/>
            <a:ext cx="8591500" cy="3331478"/>
          </a:xfrm>
        </p:spPr>
        <p:txBody>
          <a:bodyPr/>
          <a:lstStyle/>
          <a:p>
            <a:pPr marL="342900">
              <a:defRPr/>
            </a:pPr>
            <a:r>
              <a:rPr lang="en-US" sz="2025" dirty="0"/>
              <a:t>Ray Tracing</a:t>
            </a:r>
          </a:p>
          <a:p>
            <a:pPr marL="800100" lvl="1">
              <a:defRPr/>
            </a:pPr>
            <a:r>
              <a:rPr lang="en-US" sz="1525" dirty="0"/>
              <a:t>Issues: speed, shadows</a:t>
            </a:r>
            <a:r>
              <a:rPr lang="en-US" sz="1525" dirty="0">
                <a:solidFill>
                  <a:schemeClr val="bg1"/>
                </a:solidFill>
              </a:rPr>
              <a:t>, </a:t>
            </a:r>
            <a:r>
              <a:rPr lang="en-US" sz="1525" dirty="0" smtClean="0">
                <a:solidFill>
                  <a:schemeClr val="bg1"/>
                </a:solidFill>
              </a:rPr>
              <a:t>aliasing</a:t>
            </a:r>
          </a:p>
          <a:p>
            <a:pPr marL="800100" lvl="1">
              <a:defRPr/>
            </a:pPr>
            <a:r>
              <a:rPr lang="en-US" sz="1525" dirty="0">
                <a:solidFill>
                  <a:schemeClr val="bg1"/>
                </a:solidFill>
              </a:rPr>
              <a:t>Stochastic ray </a:t>
            </a:r>
            <a:r>
              <a:rPr lang="en-US" sz="1525" dirty="0" smtClean="0">
                <a:solidFill>
                  <a:schemeClr val="bg1"/>
                </a:solidFill>
              </a:rPr>
              <a:t>tracing</a:t>
            </a:r>
            <a:endParaRPr lang="en-US" sz="1525" dirty="0">
              <a:solidFill>
                <a:schemeClr val="bg1"/>
              </a:solidFill>
            </a:endParaRPr>
          </a:p>
        </p:txBody>
      </p:sp>
    </p:spTree>
    <p:extLst>
      <p:ext uri="{BB962C8B-B14F-4D97-AF65-F5344CB8AC3E}">
        <p14:creationId xmlns:p14="http://schemas.microsoft.com/office/powerpoint/2010/main" val="66658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sz="3500" dirty="0" smtClean="0"/>
              <a:t>Anti-Aliasing</a:t>
            </a:r>
          </a:p>
        </p:txBody>
      </p:sp>
      <p:sp>
        <p:nvSpPr>
          <p:cNvPr id="1173507" name="Rectangle 3"/>
          <p:cNvSpPr>
            <a:spLocks noGrp="1" noChangeArrowheads="1"/>
          </p:cNvSpPr>
          <p:nvPr>
            <p:ph type="body" sz="half" idx="1"/>
          </p:nvPr>
        </p:nvSpPr>
        <p:spPr>
          <a:xfrm>
            <a:off x="247650" y="1257300"/>
            <a:ext cx="8591500" cy="3728168"/>
          </a:xfrm>
        </p:spPr>
        <p:txBody>
          <a:bodyPr/>
          <a:lstStyle/>
          <a:p>
            <a:pPr marL="342900">
              <a:defRPr/>
            </a:pPr>
            <a:r>
              <a:rPr lang="en-US" sz="2025" dirty="0"/>
              <a:t>A</a:t>
            </a:r>
            <a:r>
              <a:rPr lang="en-US" sz="2025" dirty="0" smtClean="0"/>
              <a:t>rea averaging</a:t>
            </a:r>
          </a:p>
          <a:p>
            <a:pPr marL="342900">
              <a:defRPr/>
            </a:pPr>
            <a:endParaRPr lang="en-US" sz="2025" dirty="0"/>
          </a:p>
          <a:p>
            <a:pPr marL="342900">
              <a:defRPr/>
            </a:pPr>
            <a:endParaRPr lang="en-US" sz="2025" dirty="0" smtClean="0"/>
          </a:p>
          <a:p>
            <a:pPr marL="342900">
              <a:defRPr/>
            </a:pPr>
            <a:endParaRPr lang="en-US" sz="2025" dirty="0"/>
          </a:p>
          <a:p>
            <a:pPr marL="0" indent="0">
              <a:buNone/>
              <a:defRPr/>
            </a:pPr>
            <a:endParaRPr lang="en-US" sz="2025" dirty="0"/>
          </a:p>
          <a:p>
            <a:pPr marL="342900">
              <a:defRPr/>
            </a:pPr>
            <a:r>
              <a:rPr lang="en-US" sz="2025" dirty="0" smtClean="0"/>
              <a:t>Super-sampling, then averaging or blending</a:t>
            </a:r>
          </a:p>
          <a:p>
            <a:pPr marL="342900">
              <a:defRPr/>
            </a:pPr>
            <a:r>
              <a:rPr lang="en-US" sz="2025" dirty="0" smtClean="0"/>
              <a:t>Stochastic (or distributed) super-sampling</a:t>
            </a:r>
          </a:p>
          <a:p>
            <a:pPr marL="342900">
              <a:defRPr/>
            </a:pPr>
            <a:r>
              <a:rPr lang="en-US" sz="2025" dirty="0" smtClean="0"/>
              <a:t>In h/w, use super-sampled offline buffer, then average to frame buffer</a:t>
            </a:r>
          </a:p>
        </p:txBody>
      </p:sp>
      <p:pic>
        <p:nvPicPr>
          <p:cNvPr id="4" name="Picture 3"/>
          <p:cNvPicPr>
            <a:picLocks noChangeAspect="1"/>
          </p:cNvPicPr>
          <p:nvPr/>
        </p:nvPicPr>
        <p:blipFill>
          <a:blip r:embed="rId2"/>
          <a:stretch>
            <a:fillRect/>
          </a:stretch>
        </p:blipFill>
        <p:spPr>
          <a:xfrm>
            <a:off x="1138237" y="1990725"/>
            <a:ext cx="6867525" cy="1162050"/>
          </a:xfrm>
          <a:prstGeom prst="rect">
            <a:avLst/>
          </a:prstGeom>
        </p:spPr>
      </p:pic>
    </p:spTree>
    <p:extLst>
      <p:ext uri="{BB962C8B-B14F-4D97-AF65-F5344CB8AC3E}">
        <p14:creationId xmlns:p14="http://schemas.microsoft.com/office/powerpoint/2010/main" val="36189690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sz="3500" dirty="0" smtClean="0"/>
              <a:t>Incremental Calculations</a:t>
            </a:r>
          </a:p>
        </p:txBody>
      </p:sp>
      <mc:AlternateContent xmlns:mc="http://schemas.openxmlformats.org/markup-compatibility/2006" xmlns:a14="http://schemas.microsoft.com/office/drawing/2010/main">
        <mc:Choice Requires="a14">
          <p:sp>
            <p:nvSpPr>
              <p:cNvPr id="1173507" name="Rectangle 3"/>
              <p:cNvSpPr>
                <a:spLocks noGrp="1" noChangeArrowheads="1"/>
              </p:cNvSpPr>
              <p:nvPr>
                <p:ph type="body" sz="half" idx="1"/>
              </p:nvPr>
            </p:nvSpPr>
            <p:spPr>
              <a:xfrm>
                <a:off x="247650" y="1143000"/>
                <a:ext cx="8591500" cy="3728168"/>
              </a:xfrm>
            </p:spPr>
            <p:txBody>
              <a:bodyPr/>
              <a:lstStyle/>
              <a:p>
                <a:pPr marL="342900">
                  <a:defRPr/>
                </a:pPr>
                <a:r>
                  <a:rPr lang="en-US" sz="2025" dirty="0" smtClean="0"/>
                  <a:t>Plane equation during z-buffering for depth</a:t>
                </a:r>
                <a:br>
                  <a:rPr lang="en-US" sz="2025" dirty="0" smtClean="0"/>
                </a:br>
                <a:r>
                  <a:rPr lang="en-US" sz="2000" b="0" dirty="0" err="1">
                    <a:solidFill>
                      <a:schemeClr val="bg1"/>
                    </a:solidFill>
                  </a:rPr>
                  <a:t>z</a:t>
                </a:r>
                <a:r>
                  <a:rPr lang="en-US" sz="2000" b="0" baseline="-25000" dirty="0" err="1">
                    <a:solidFill>
                      <a:schemeClr val="bg1"/>
                    </a:solidFill>
                  </a:rPr>
                  <a:t>x</a:t>
                </a:r>
                <a:r>
                  <a:rPr lang="en-US" sz="2000" b="0" dirty="0" smtClean="0">
                    <a:solidFill>
                      <a:schemeClr val="bg1"/>
                    </a:solidFill>
                  </a:rPr>
                  <a:t> = - </a:t>
                </a:r>
                <a14:m>
                  <m:oMath xmlns:m="http://schemas.openxmlformats.org/officeDocument/2006/math">
                    <m:box>
                      <m:boxPr>
                        <m:ctrlPr>
                          <a:rPr lang="en-US" sz="2000" b="0" i="1">
                            <a:solidFill>
                              <a:schemeClr val="bg1"/>
                            </a:solidFill>
                            <a:latin typeface="Cambria Math" panose="02040503050406030204" pitchFamily="18" charset="0"/>
                          </a:rPr>
                        </m:ctrlPr>
                      </m:boxPr>
                      <m:e>
                        <m:argPr>
                          <m:argSz m:val="-1"/>
                        </m:argPr>
                        <m:f>
                          <m:fPr>
                            <m:ctrlPr>
                              <a:rPr lang="en-US" sz="2000" b="0" i="1">
                                <a:solidFill>
                                  <a:schemeClr val="bg1"/>
                                </a:solidFill>
                                <a:latin typeface="Cambria Math" panose="02040503050406030204" pitchFamily="18" charset="0"/>
                              </a:rPr>
                            </m:ctrlPr>
                          </m:fPr>
                          <m:num>
                            <m:r>
                              <m:rPr>
                                <m:sty m:val="p"/>
                              </m:rPr>
                              <a:rPr lang="en-US" sz="2000" b="0" i="1">
                                <a:solidFill>
                                  <a:schemeClr val="bg1"/>
                                </a:solidFill>
                                <a:latin typeface="Cambria Math" panose="02040503050406030204" pitchFamily="18" charset="0"/>
                              </a:rPr>
                              <m:t>Ax</m:t>
                            </m:r>
                            <m:r>
                              <a:rPr lang="en-US" sz="2000" b="0">
                                <a:solidFill>
                                  <a:schemeClr val="bg1"/>
                                </a:solidFill>
                                <a:latin typeface="Cambria Math" panose="02040503050406030204" pitchFamily="18" charset="0"/>
                              </a:rPr>
                              <m:t>+</m:t>
                            </m:r>
                            <m:r>
                              <m:rPr>
                                <m:sty m:val="p"/>
                              </m:rPr>
                              <a:rPr lang="en-US" sz="2000" b="0" i="1">
                                <a:solidFill>
                                  <a:schemeClr val="bg1"/>
                                </a:solidFill>
                                <a:latin typeface="Cambria Math" panose="02040503050406030204" pitchFamily="18" charset="0"/>
                              </a:rPr>
                              <m:t>By</m:t>
                            </m:r>
                            <m:r>
                              <a:rPr lang="en-US" sz="2000" b="0">
                                <a:solidFill>
                                  <a:schemeClr val="bg1"/>
                                </a:solidFill>
                                <a:latin typeface="Cambria Math" panose="02040503050406030204" pitchFamily="18" charset="0"/>
                              </a:rPr>
                              <m:t>+</m:t>
                            </m:r>
                            <m:r>
                              <m:rPr>
                                <m:sty m:val="p"/>
                              </m:rPr>
                              <a:rPr lang="en-US" sz="2000" b="0" i="1">
                                <a:solidFill>
                                  <a:schemeClr val="bg1"/>
                                </a:solidFill>
                                <a:latin typeface="Cambria Math" panose="02040503050406030204" pitchFamily="18" charset="0"/>
                              </a:rPr>
                              <m:t>D</m:t>
                            </m:r>
                          </m:num>
                          <m:den>
                            <m:r>
                              <m:rPr>
                                <m:sty m:val="p"/>
                              </m:rPr>
                              <a:rPr lang="en-US" sz="2000" b="0" i="1">
                                <a:solidFill>
                                  <a:schemeClr val="bg1"/>
                                </a:solidFill>
                                <a:latin typeface="Cambria Math" panose="02040503050406030204" pitchFamily="18" charset="0"/>
                              </a:rPr>
                              <m:t>C</m:t>
                            </m:r>
                          </m:den>
                        </m:f>
                      </m:e>
                    </m:box>
                  </m:oMath>
                </a14:m>
                <a:r>
                  <a:rPr lang="en-US" sz="2000" b="0" dirty="0" smtClean="0">
                    <a:solidFill>
                      <a:schemeClr val="bg1"/>
                    </a:solidFill>
                  </a:rPr>
                  <a:t>			z</a:t>
                </a:r>
                <a:r>
                  <a:rPr lang="en-US" sz="2000" b="0" baseline="-25000" dirty="0" smtClean="0">
                    <a:solidFill>
                      <a:schemeClr val="bg1"/>
                    </a:solidFill>
                  </a:rPr>
                  <a:t>x+1</a:t>
                </a:r>
                <a:r>
                  <a:rPr lang="en-US" sz="2000" b="0" dirty="0" smtClean="0">
                    <a:solidFill>
                      <a:schemeClr val="bg1"/>
                    </a:solidFill>
                  </a:rPr>
                  <a:t> = </a:t>
                </a:r>
                <a:r>
                  <a:rPr lang="en-US" sz="2000" b="0" dirty="0" err="1">
                    <a:solidFill>
                      <a:schemeClr val="bg1"/>
                    </a:solidFill>
                  </a:rPr>
                  <a:t>z</a:t>
                </a:r>
                <a:r>
                  <a:rPr lang="en-US" sz="2000" b="0" baseline="-25000" dirty="0" err="1">
                    <a:solidFill>
                      <a:schemeClr val="bg1"/>
                    </a:solidFill>
                  </a:rPr>
                  <a:t>x</a:t>
                </a:r>
                <a:r>
                  <a:rPr lang="en-US" sz="2000" b="0" baseline="-25000" dirty="0">
                    <a:solidFill>
                      <a:schemeClr val="bg1"/>
                    </a:solidFill>
                  </a:rPr>
                  <a:t> </a:t>
                </a:r>
                <a:r>
                  <a:rPr lang="en-US" sz="2000" b="0" dirty="0" smtClean="0">
                    <a:solidFill>
                      <a:schemeClr val="bg1"/>
                    </a:solidFill>
                  </a:rPr>
                  <a:t>- </a:t>
                </a:r>
                <a14:m>
                  <m:oMath xmlns:m="http://schemas.openxmlformats.org/officeDocument/2006/math">
                    <m:box>
                      <m:boxPr>
                        <m:ctrlPr>
                          <a:rPr lang="en-US" sz="2000" b="0" i="1">
                            <a:solidFill>
                              <a:schemeClr val="bg1"/>
                            </a:solidFill>
                            <a:latin typeface="Cambria Math" panose="02040503050406030204" pitchFamily="18" charset="0"/>
                          </a:rPr>
                        </m:ctrlPr>
                      </m:boxPr>
                      <m:e>
                        <m:argPr>
                          <m:argSz m:val="-1"/>
                        </m:argPr>
                        <m:f>
                          <m:fPr>
                            <m:ctrlPr>
                              <a:rPr lang="en-US" sz="2000" b="0" i="1">
                                <a:solidFill>
                                  <a:schemeClr val="bg1"/>
                                </a:solidFill>
                                <a:latin typeface="Cambria Math" panose="02040503050406030204" pitchFamily="18" charset="0"/>
                              </a:rPr>
                            </m:ctrlPr>
                          </m:fPr>
                          <m:num>
                            <m:r>
                              <m:rPr>
                                <m:sty m:val="p"/>
                              </m:rPr>
                              <a:rPr lang="en-US" sz="2000" b="0" i="1">
                                <a:solidFill>
                                  <a:schemeClr val="bg1"/>
                                </a:solidFill>
                                <a:latin typeface="Cambria Math" panose="02040503050406030204" pitchFamily="18" charset="0"/>
                              </a:rPr>
                              <m:t>A</m:t>
                            </m:r>
                          </m:num>
                          <m:den>
                            <m:r>
                              <m:rPr>
                                <m:sty m:val="p"/>
                              </m:rPr>
                              <a:rPr lang="en-US" sz="2000" b="0" i="1">
                                <a:solidFill>
                                  <a:schemeClr val="bg1"/>
                                </a:solidFill>
                                <a:latin typeface="Cambria Math" panose="02040503050406030204" pitchFamily="18" charset="0"/>
                              </a:rPr>
                              <m:t>C</m:t>
                            </m:r>
                          </m:den>
                        </m:f>
                      </m:e>
                    </m:box>
                  </m:oMath>
                </a14:m>
                <a:endParaRPr lang="en-US" sz="2000" b="0" dirty="0" smtClean="0"/>
              </a:p>
              <a:p>
                <a:pPr marL="342900">
                  <a:defRPr/>
                </a:pPr>
                <a:endParaRPr lang="en-US" sz="2025" dirty="0" smtClean="0"/>
              </a:p>
              <a:p>
                <a:pPr marL="342900">
                  <a:defRPr/>
                </a:pPr>
                <a:r>
                  <a:rPr lang="en-US" sz="2025" dirty="0" smtClean="0"/>
                  <a:t>Bilinear interpolations during shading for colors, normals, depth, texture, or anything else provided at the vertices</a:t>
                </a:r>
                <a:br>
                  <a:rPr lang="en-US" sz="2025" dirty="0" smtClean="0"/>
                </a:br>
                <a:r>
                  <a:rPr lang="en-US" sz="2000" b="0" dirty="0" err="1">
                    <a:solidFill>
                      <a:schemeClr val="bg1"/>
                    </a:solidFill>
                  </a:rPr>
                  <a:t>z</a:t>
                </a:r>
                <a:r>
                  <a:rPr lang="en-US" sz="2000" b="0" baseline="-25000" dirty="0" err="1">
                    <a:solidFill>
                      <a:schemeClr val="bg1"/>
                    </a:solidFill>
                  </a:rPr>
                  <a:t>x</a:t>
                </a:r>
                <a:r>
                  <a:rPr lang="en-US" sz="2000" b="0" dirty="0">
                    <a:solidFill>
                      <a:schemeClr val="bg1"/>
                    </a:solidFill>
                  </a:rPr>
                  <a:t> = </a:t>
                </a:r>
                <a:r>
                  <a:rPr lang="en-US" sz="2000" b="0" dirty="0" err="1" smtClean="0">
                    <a:solidFill>
                      <a:schemeClr val="bg1"/>
                    </a:solidFill>
                  </a:rPr>
                  <a:t>z</a:t>
                </a:r>
                <a:r>
                  <a:rPr lang="en-US" sz="2000" b="0" baseline="-25000" dirty="0" err="1" smtClean="0">
                    <a:solidFill>
                      <a:schemeClr val="bg1"/>
                    </a:solidFill>
                  </a:rPr>
                  <a:t>a</a:t>
                </a:r>
                <a:r>
                  <a:rPr lang="en-US" sz="2000" b="0" dirty="0" smtClean="0">
                    <a:solidFill>
                      <a:schemeClr val="bg1"/>
                    </a:solidFill>
                  </a:rPr>
                  <a:t> + </a:t>
                </a:r>
                <a14:m>
                  <m:oMath xmlns:m="http://schemas.openxmlformats.org/officeDocument/2006/math">
                    <m:box>
                      <m:boxPr>
                        <m:ctrlPr>
                          <a:rPr lang="en-US" sz="2000" b="0" i="1">
                            <a:solidFill>
                              <a:schemeClr val="bg1"/>
                            </a:solidFill>
                            <a:latin typeface="Cambria Math" panose="02040503050406030204" pitchFamily="18" charset="0"/>
                          </a:rPr>
                        </m:ctrlPr>
                      </m:boxPr>
                      <m:e>
                        <m:argPr>
                          <m:argSz m:val="-1"/>
                        </m:argPr>
                        <m:f>
                          <m:fPr>
                            <m:ctrlPr>
                              <a:rPr lang="en-US" sz="2000" b="0" i="1">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 − </m:t>
                            </m:r>
                            <m:r>
                              <a:rPr lang="en-US" sz="2000" b="0">
                                <a:solidFill>
                                  <a:schemeClr val="bg1"/>
                                </a:solidFill>
                                <a:latin typeface="Cambria Math" panose="02040503050406030204" pitchFamily="18" charset="0"/>
                              </a:rPr>
                              <m:t>𝑥</m:t>
                            </m:r>
                            <m:r>
                              <a:rPr lang="en-US" sz="2000" b="0" baseline="-25000">
                                <a:solidFill>
                                  <a:schemeClr val="bg1"/>
                                </a:solidFill>
                                <a:latin typeface="Cambria Math" panose="02040503050406030204" pitchFamily="18" charset="0"/>
                              </a:rPr>
                              <m:t>𝑎</m:t>
                            </m:r>
                            <m:r>
                              <a:rPr lang="en-US" sz="2000" b="0" i="1" smtClean="0">
                                <a:solidFill>
                                  <a:schemeClr val="bg1"/>
                                </a:solidFill>
                                <a:latin typeface="Cambria Math" panose="02040503050406030204" pitchFamily="18" charset="0"/>
                              </a:rPr>
                              <m:t>)</m:t>
                            </m:r>
                          </m:num>
                          <m:den>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𝑥</m:t>
                            </m:r>
                            <m:r>
                              <a:rPr lang="en-US" sz="2000" b="0" baseline="-25000">
                                <a:solidFill>
                                  <a:schemeClr val="bg1"/>
                                </a:solidFill>
                                <a:latin typeface="Cambria Math" panose="02040503050406030204" pitchFamily="18" charset="0"/>
                              </a:rPr>
                              <m:t>𝑏</m:t>
                            </m:r>
                            <m:r>
                              <a:rPr lang="en-US" sz="2000" b="0" i="1" baseline="-25000"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 </m:t>
                            </m:r>
                            <m:r>
                              <a:rPr lang="en-US" sz="2000" b="0">
                                <a:solidFill>
                                  <a:schemeClr val="bg1"/>
                                </a:solidFill>
                                <a:latin typeface="Cambria Math" panose="02040503050406030204" pitchFamily="18" charset="0"/>
                              </a:rPr>
                              <m:t>𝑥</m:t>
                            </m:r>
                            <m:r>
                              <a:rPr lang="en-US" sz="2000" b="0" baseline="-25000">
                                <a:solidFill>
                                  <a:schemeClr val="bg1"/>
                                </a:solidFill>
                                <a:latin typeface="Cambria Math" panose="02040503050406030204" pitchFamily="18" charset="0"/>
                              </a:rPr>
                              <m:t>𝑎</m:t>
                            </m:r>
                            <m:r>
                              <a:rPr lang="en-US" sz="2000" b="0" i="1" smtClean="0">
                                <a:solidFill>
                                  <a:schemeClr val="bg1"/>
                                </a:solidFill>
                                <a:latin typeface="Cambria Math" panose="02040503050406030204" pitchFamily="18" charset="0"/>
                              </a:rPr>
                              <m:t>)</m:t>
                            </m:r>
                          </m:den>
                        </m:f>
                      </m:e>
                    </m:box>
                  </m:oMath>
                </a14:m>
                <a:r>
                  <a:rPr lang="en-US" sz="2000" b="0" dirty="0" smtClean="0">
                    <a:solidFill>
                      <a:schemeClr val="bg1"/>
                    </a:solidFill>
                  </a:rPr>
                  <a:t>(</a:t>
                </a:r>
                <a:r>
                  <a:rPr lang="en-US" sz="2000" b="0" dirty="0" err="1" smtClean="0">
                    <a:solidFill>
                      <a:schemeClr val="bg1"/>
                    </a:solidFill>
                  </a:rPr>
                  <a:t>z</a:t>
                </a:r>
                <a:r>
                  <a:rPr lang="en-US" sz="2000" b="0" baseline="-25000" dirty="0" err="1" smtClean="0">
                    <a:solidFill>
                      <a:schemeClr val="bg1"/>
                    </a:solidFill>
                  </a:rPr>
                  <a:t>b</a:t>
                </a:r>
                <a:r>
                  <a:rPr lang="en-US" sz="2000" b="0" dirty="0" smtClean="0">
                    <a:solidFill>
                      <a:schemeClr val="bg1"/>
                    </a:solidFill>
                  </a:rPr>
                  <a:t> – </a:t>
                </a:r>
                <a:r>
                  <a:rPr lang="en-US" sz="2000" b="0" dirty="0" err="1" smtClean="0">
                    <a:solidFill>
                      <a:schemeClr val="bg1"/>
                    </a:solidFill>
                  </a:rPr>
                  <a:t>z</a:t>
                </a:r>
                <a:r>
                  <a:rPr lang="en-US" sz="2000" b="0" baseline="-25000" dirty="0" err="1" smtClean="0">
                    <a:solidFill>
                      <a:schemeClr val="bg1"/>
                    </a:solidFill>
                  </a:rPr>
                  <a:t>a</a:t>
                </a:r>
                <a:r>
                  <a:rPr lang="en-US" sz="2000" b="0" dirty="0" smtClean="0">
                    <a:solidFill>
                      <a:schemeClr val="bg1"/>
                    </a:solidFill>
                  </a:rPr>
                  <a:t>)	z</a:t>
                </a:r>
                <a:r>
                  <a:rPr lang="en-US" sz="2000" b="0" baseline="-25000" dirty="0" smtClean="0">
                    <a:solidFill>
                      <a:schemeClr val="bg1"/>
                    </a:solidFill>
                  </a:rPr>
                  <a:t>x+1</a:t>
                </a:r>
                <a:r>
                  <a:rPr lang="en-US" sz="2000" b="0" dirty="0" smtClean="0">
                    <a:solidFill>
                      <a:schemeClr val="bg1"/>
                    </a:solidFill>
                  </a:rPr>
                  <a:t> </a:t>
                </a:r>
                <a:r>
                  <a:rPr lang="en-US" sz="2000" b="0" dirty="0">
                    <a:solidFill>
                      <a:schemeClr val="bg1"/>
                    </a:solidFill>
                  </a:rPr>
                  <a:t>= </a:t>
                </a:r>
                <a:r>
                  <a:rPr lang="en-US" sz="2000" b="0" dirty="0" err="1">
                    <a:solidFill>
                      <a:schemeClr val="bg1"/>
                    </a:solidFill>
                  </a:rPr>
                  <a:t>z</a:t>
                </a:r>
                <a:r>
                  <a:rPr lang="en-US" sz="2000" b="0" baseline="-25000" dirty="0" err="1">
                    <a:solidFill>
                      <a:schemeClr val="bg1"/>
                    </a:solidFill>
                  </a:rPr>
                  <a:t>x</a:t>
                </a:r>
                <a:r>
                  <a:rPr lang="en-US" sz="2000" b="0" baseline="-25000" dirty="0">
                    <a:solidFill>
                      <a:schemeClr val="bg1"/>
                    </a:solidFill>
                  </a:rPr>
                  <a:t> </a:t>
                </a:r>
                <a:r>
                  <a:rPr lang="en-US" sz="2000" b="0" dirty="0" smtClean="0">
                    <a:solidFill>
                      <a:schemeClr val="bg1"/>
                    </a:solidFill>
                  </a:rPr>
                  <a:t>+ </a:t>
                </a:r>
                <a14:m>
                  <m:oMath xmlns:m="http://schemas.openxmlformats.org/officeDocument/2006/math">
                    <m:box>
                      <m:boxPr>
                        <m:ctrlPr>
                          <a:rPr lang="en-US" sz="2000" b="0" i="1">
                            <a:solidFill>
                              <a:schemeClr val="bg1"/>
                            </a:solidFill>
                            <a:latin typeface="Cambria Math" panose="02040503050406030204" pitchFamily="18" charset="0"/>
                          </a:rPr>
                        </m:ctrlPr>
                      </m:boxPr>
                      <m:e>
                        <m:argPr>
                          <m:argSz m:val="-1"/>
                        </m:argPr>
                        <m:f>
                          <m:fPr>
                            <m:ctrlPr>
                              <a:rPr lang="en-US" sz="2000" b="0" i="1">
                                <a:solidFill>
                                  <a:schemeClr val="bg1"/>
                                </a:solidFill>
                                <a:latin typeface="Cambria Math" panose="02040503050406030204" pitchFamily="18" charset="0"/>
                              </a:rPr>
                            </m:ctrlPr>
                          </m:fPr>
                          <m:num>
                            <m:r>
                              <a:rPr lang="en-US" sz="2000" b="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𝑧</m:t>
                            </m:r>
                            <m:r>
                              <a:rPr lang="en-US" sz="2000" b="0" i="1" baseline="-25000" smtClean="0">
                                <a:solidFill>
                                  <a:schemeClr val="bg1"/>
                                </a:solidFill>
                                <a:latin typeface="Cambria Math" panose="02040503050406030204" pitchFamily="18" charset="0"/>
                              </a:rPr>
                              <m:t>𝑏</m:t>
                            </m:r>
                            <m:r>
                              <a:rPr lang="en-US" sz="2000" b="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𝑧</m:t>
                            </m:r>
                            <m:r>
                              <a:rPr lang="en-US" sz="2000" b="0" baseline="-25000">
                                <a:solidFill>
                                  <a:schemeClr val="bg1"/>
                                </a:solidFill>
                                <a:latin typeface="Cambria Math" panose="02040503050406030204" pitchFamily="18" charset="0"/>
                              </a:rPr>
                              <m:t>𝑎</m:t>
                            </m:r>
                            <m:r>
                              <a:rPr lang="en-US" sz="2000" b="0">
                                <a:solidFill>
                                  <a:schemeClr val="bg1"/>
                                </a:solidFill>
                                <a:latin typeface="Cambria Math" panose="02040503050406030204" pitchFamily="18" charset="0"/>
                              </a:rPr>
                              <m:t>)</m:t>
                            </m:r>
                          </m:num>
                          <m:den>
                            <m:r>
                              <a:rPr lang="en-US" sz="2000" b="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𝑥</m:t>
                            </m:r>
                            <m:r>
                              <a:rPr lang="en-US" sz="2000" b="0" baseline="-25000">
                                <a:solidFill>
                                  <a:schemeClr val="bg1"/>
                                </a:solidFill>
                                <a:latin typeface="Cambria Math" panose="02040503050406030204" pitchFamily="18" charset="0"/>
                              </a:rPr>
                              <m:t>𝑏</m:t>
                            </m:r>
                            <m:r>
                              <a:rPr lang="en-US" sz="2000" b="0" i="1" baseline="-25000" smtClean="0">
                                <a:solidFill>
                                  <a:schemeClr val="bg1"/>
                                </a:solidFill>
                                <a:latin typeface="Cambria Math" panose="02040503050406030204" pitchFamily="18" charset="0"/>
                              </a:rPr>
                              <m:t> </m:t>
                            </m:r>
                            <m:r>
                              <a:rPr lang="en-US" sz="2000" b="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 </m:t>
                            </m:r>
                            <m:r>
                              <a:rPr lang="en-US" sz="2000" b="0">
                                <a:solidFill>
                                  <a:schemeClr val="bg1"/>
                                </a:solidFill>
                                <a:latin typeface="Cambria Math" panose="02040503050406030204" pitchFamily="18" charset="0"/>
                              </a:rPr>
                              <m:t>𝑥</m:t>
                            </m:r>
                            <m:r>
                              <a:rPr lang="en-US" sz="2000" b="0" baseline="-25000">
                                <a:solidFill>
                                  <a:schemeClr val="bg1"/>
                                </a:solidFill>
                                <a:latin typeface="Cambria Math" panose="02040503050406030204" pitchFamily="18" charset="0"/>
                              </a:rPr>
                              <m:t>𝑎</m:t>
                            </m:r>
                            <m:r>
                              <a:rPr lang="en-US" sz="2000" b="0">
                                <a:solidFill>
                                  <a:schemeClr val="bg1"/>
                                </a:solidFill>
                                <a:latin typeface="Cambria Math" panose="02040503050406030204" pitchFamily="18" charset="0"/>
                              </a:rPr>
                              <m:t>)</m:t>
                            </m:r>
                          </m:den>
                        </m:f>
                      </m:e>
                    </m:box>
                  </m:oMath>
                </a14:m>
                <a:endParaRPr lang="en-US" sz="2000" dirty="0" smtClean="0"/>
              </a:p>
              <a:p>
                <a:pPr marL="342900">
                  <a:defRPr/>
                </a:pPr>
                <a:endParaRPr lang="en-US" sz="2025" dirty="0" smtClean="0"/>
              </a:p>
              <a:p>
                <a:pPr marL="342900">
                  <a:defRPr/>
                </a:pPr>
                <a:r>
                  <a:rPr lang="en-US" sz="2025" dirty="0" smtClean="0"/>
                  <a:t>Ray equation during ray casting for pixel location</a:t>
                </a:r>
                <a:br>
                  <a:rPr lang="en-US" sz="2025" dirty="0" smtClean="0"/>
                </a:br>
                <a:r>
                  <a:rPr lang="en-US" sz="2000" b="0" dirty="0" smtClean="0">
                    <a:solidFill>
                      <a:schemeClr val="bg1"/>
                    </a:solidFill>
                  </a:rPr>
                  <a:t>x</a:t>
                </a:r>
                <a:r>
                  <a:rPr lang="en-US" sz="2000" b="0" baseline="-25000" dirty="0" smtClean="0">
                    <a:solidFill>
                      <a:schemeClr val="bg1"/>
                    </a:solidFill>
                  </a:rPr>
                  <a:t>i</a:t>
                </a:r>
                <a:r>
                  <a:rPr lang="en-US" sz="2000" b="0" dirty="0" smtClean="0">
                    <a:solidFill>
                      <a:schemeClr val="bg1"/>
                    </a:solidFill>
                  </a:rPr>
                  <a:t> </a:t>
                </a:r>
                <a:r>
                  <a:rPr lang="en-US" sz="2000" b="0" dirty="0">
                    <a:solidFill>
                      <a:schemeClr val="bg1"/>
                    </a:solidFill>
                  </a:rPr>
                  <a:t>= -tan</a:t>
                </a:r>
                <a:r>
                  <a:rPr lang="el-GR" sz="2000" b="0" dirty="0">
                    <a:solidFill>
                      <a:schemeClr val="bg1"/>
                    </a:solidFill>
                  </a:rPr>
                  <a:t>θ</a:t>
                </a:r>
                <a:r>
                  <a:rPr lang="en-US" sz="2000" b="0" dirty="0">
                    <a:solidFill>
                      <a:schemeClr val="bg1"/>
                    </a:solidFill>
                  </a:rPr>
                  <a:t> + (</a:t>
                </a:r>
                <a:r>
                  <a:rPr lang="en-US" sz="2000" b="0" dirty="0" err="1">
                    <a:solidFill>
                      <a:schemeClr val="bg1"/>
                    </a:solidFill>
                  </a:rPr>
                  <a:t>i</a:t>
                </a:r>
                <a:r>
                  <a:rPr lang="en-US" sz="2000" b="0" dirty="0">
                    <a:solidFill>
                      <a:schemeClr val="bg1"/>
                    </a:solidFill>
                  </a:rPr>
                  <a:t> + 0.5) </a:t>
                </a:r>
                <a14:m>
                  <m:oMath xmlns:m="http://schemas.openxmlformats.org/officeDocument/2006/math">
                    <m:box>
                      <m:boxPr>
                        <m:ctrlPr>
                          <a:rPr lang="en-US" sz="2000" b="0" i="1">
                            <a:solidFill>
                              <a:schemeClr val="bg1"/>
                            </a:solidFill>
                            <a:latin typeface="Cambria Math" panose="02040503050406030204" pitchFamily="18" charset="0"/>
                          </a:rPr>
                        </m:ctrlPr>
                      </m:boxPr>
                      <m:e>
                        <m:argPr>
                          <m:argSz m:val="-1"/>
                        </m:argPr>
                        <m:f>
                          <m:fPr>
                            <m:ctrlPr>
                              <a:rPr lang="en-US" sz="2000" b="0" i="1">
                                <a:solidFill>
                                  <a:schemeClr val="bg1"/>
                                </a:solidFill>
                                <a:latin typeface="Cambria Math" panose="02040503050406030204" pitchFamily="18" charset="0"/>
                              </a:rPr>
                            </m:ctrlPr>
                          </m:fPr>
                          <m:num>
                            <m:r>
                              <a:rPr lang="en-US" sz="2000" b="0" i="1">
                                <a:solidFill>
                                  <a:schemeClr val="bg1"/>
                                </a:solidFill>
                                <a:latin typeface="Cambria Math" panose="02040503050406030204" pitchFamily="18" charset="0"/>
                              </a:rPr>
                              <m:t>2</m:t>
                            </m:r>
                            <m:r>
                              <m:rPr>
                                <m:sty m:val="p"/>
                              </m:rPr>
                              <a:rPr lang="en-US" sz="2000" b="0" i="1">
                                <a:solidFill>
                                  <a:schemeClr val="bg1"/>
                                </a:solidFill>
                                <a:latin typeface="Cambria Math" panose="02040503050406030204" pitchFamily="18" charset="0"/>
                              </a:rPr>
                              <m:t>tanθ</m:t>
                            </m:r>
                          </m:num>
                          <m:den>
                            <m:r>
                              <m:rPr>
                                <m:sty m:val="p"/>
                              </m:rPr>
                              <a:rPr lang="en-US" sz="2000" b="0" i="1">
                                <a:solidFill>
                                  <a:schemeClr val="bg1"/>
                                </a:solidFill>
                                <a:latin typeface="Cambria Math" panose="02040503050406030204" pitchFamily="18" charset="0"/>
                              </a:rPr>
                              <m:t>X</m:t>
                            </m:r>
                            <m:r>
                              <m:rPr>
                                <m:sty m:val="p"/>
                              </m:rPr>
                              <a:rPr lang="en-US" sz="2000" b="0" i="1" baseline="-25000">
                                <a:solidFill>
                                  <a:schemeClr val="bg1"/>
                                </a:solidFill>
                                <a:latin typeface="Cambria Math" panose="02040503050406030204" pitchFamily="18" charset="0"/>
                              </a:rPr>
                              <m:t>res</m:t>
                            </m:r>
                          </m:den>
                        </m:f>
                      </m:e>
                    </m:box>
                  </m:oMath>
                </a14:m>
                <a:r>
                  <a:rPr lang="en-US" sz="2000" b="0" dirty="0">
                    <a:solidFill>
                      <a:schemeClr val="bg1"/>
                    </a:solidFill>
                  </a:rPr>
                  <a:t>	</a:t>
                </a:r>
                <a:r>
                  <a:rPr lang="en-US" sz="2000" b="0" dirty="0" smtClean="0">
                    <a:solidFill>
                      <a:schemeClr val="bg1"/>
                    </a:solidFill>
                  </a:rPr>
                  <a:t>x</a:t>
                </a:r>
                <a:r>
                  <a:rPr lang="en-US" sz="2000" b="0" baseline="-25000" dirty="0" smtClean="0">
                    <a:solidFill>
                      <a:schemeClr val="bg1"/>
                    </a:solidFill>
                  </a:rPr>
                  <a:t>i+1</a:t>
                </a:r>
                <a:r>
                  <a:rPr lang="en-US" sz="2000" b="0" dirty="0" smtClean="0">
                    <a:solidFill>
                      <a:schemeClr val="bg1"/>
                    </a:solidFill>
                  </a:rPr>
                  <a:t> </a:t>
                </a:r>
                <a:r>
                  <a:rPr lang="en-US" sz="2000" b="0" dirty="0">
                    <a:solidFill>
                      <a:schemeClr val="bg1"/>
                    </a:solidFill>
                  </a:rPr>
                  <a:t>= </a:t>
                </a:r>
                <a:r>
                  <a:rPr lang="en-US" sz="2000" b="0" dirty="0" smtClean="0">
                    <a:solidFill>
                      <a:schemeClr val="bg1"/>
                    </a:solidFill>
                  </a:rPr>
                  <a:t>x</a:t>
                </a:r>
                <a:r>
                  <a:rPr lang="en-US" sz="2000" b="0" baseline="-25000" dirty="0" smtClean="0">
                    <a:solidFill>
                      <a:schemeClr val="bg1"/>
                    </a:solidFill>
                  </a:rPr>
                  <a:t>i </a:t>
                </a:r>
                <a:r>
                  <a:rPr lang="en-US" sz="2000" b="0" dirty="0" smtClean="0">
                    <a:solidFill>
                      <a:schemeClr val="bg1"/>
                    </a:solidFill>
                  </a:rPr>
                  <a:t>+</a:t>
                </a:r>
                <a14:m>
                  <m:oMath xmlns:m="http://schemas.openxmlformats.org/officeDocument/2006/math">
                    <m:r>
                      <a:rPr lang="en-US" sz="2000" b="0" i="1" smtClean="0">
                        <a:solidFill>
                          <a:schemeClr val="bg1"/>
                        </a:solidFill>
                        <a:latin typeface="Cambria Math" panose="02040503050406030204" pitchFamily="18" charset="0"/>
                      </a:rPr>
                      <m:t> </m:t>
                    </m:r>
                    <m:box>
                      <m:boxPr>
                        <m:ctrlPr>
                          <a:rPr lang="en-US" sz="2000" b="0" i="1">
                            <a:solidFill>
                              <a:schemeClr val="bg1"/>
                            </a:solidFill>
                            <a:latin typeface="Cambria Math" panose="02040503050406030204" pitchFamily="18" charset="0"/>
                          </a:rPr>
                        </m:ctrlPr>
                      </m:boxPr>
                      <m:e>
                        <m:argPr>
                          <m:argSz m:val="-1"/>
                        </m:argPr>
                        <m:f>
                          <m:fPr>
                            <m:ctrlPr>
                              <a:rPr lang="en-US" sz="2000" b="0" i="1">
                                <a:solidFill>
                                  <a:schemeClr val="bg1"/>
                                </a:solidFill>
                                <a:latin typeface="Cambria Math" panose="02040503050406030204" pitchFamily="18" charset="0"/>
                              </a:rPr>
                            </m:ctrlPr>
                          </m:fPr>
                          <m:num>
                            <m:r>
                              <a:rPr lang="en-US" sz="2000" b="0" i="1">
                                <a:solidFill>
                                  <a:schemeClr val="bg1"/>
                                </a:solidFill>
                                <a:latin typeface="Cambria Math" panose="02040503050406030204" pitchFamily="18" charset="0"/>
                              </a:rPr>
                              <m:t>2</m:t>
                            </m:r>
                            <m:r>
                              <m:rPr>
                                <m:sty m:val="p"/>
                              </m:rPr>
                              <a:rPr lang="en-US" sz="2000" b="0" i="1">
                                <a:solidFill>
                                  <a:schemeClr val="bg1"/>
                                </a:solidFill>
                                <a:latin typeface="Cambria Math" panose="02040503050406030204" pitchFamily="18" charset="0"/>
                              </a:rPr>
                              <m:t>tanθ</m:t>
                            </m:r>
                          </m:num>
                          <m:den>
                            <m:r>
                              <m:rPr>
                                <m:sty m:val="p"/>
                              </m:rPr>
                              <a:rPr lang="en-US" sz="2000" b="0" i="1">
                                <a:solidFill>
                                  <a:schemeClr val="bg1"/>
                                </a:solidFill>
                                <a:latin typeface="Cambria Math" panose="02040503050406030204" pitchFamily="18" charset="0"/>
                              </a:rPr>
                              <m:t>X</m:t>
                            </m:r>
                            <m:r>
                              <m:rPr>
                                <m:sty m:val="p"/>
                              </m:rPr>
                              <a:rPr lang="en-US" sz="2000" b="0" i="1" baseline="-25000">
                                <a:solidFill>
                                  <a:schemeClr val="bg1"/>
                                </a:solidFill>
                                <a:latin typeface="Cambria Math" panose="02040503050406030204" pitchFamily="18" charset="0"/>
                              </a:rPr>
                              <m:t>res</m:t>
                            </m:r>
                          </m:den>
                        </m:f>
                      </m:e>
                    </m:box>
                  </m:oMath>
                </a14:m>
                <a:endParaRPr lang="en-US" sz="2000" b="0" dirty="0" smtClean="0"/>
              </a:p>
            </p:txBody>
          </p:sp>
        </mc:Choice>
        <mc:Fallback xmlns="">
          <p:sp>
            <p:nvSpPr>
              <p:cNvPr id="1173507" name="Rectangle 3"/>
              <p:cNvSpPr>
                <a:spLocks noGrp="1" noRot="1" noChangeAspect="1" noMove="1" noResize="1" noEditPoints="1" noAdjustHandles="1" noChangeArrowheads="1" noChangeShapeType="1" noTextEdit="1"/>
              </p:cNvSpPr>
              <p:nvPr>
                <p:ph type="body" sz="half" idx="1"/>
              </p:nvPr>
            </p:nvSpPr>
            <p:spPr>
              <a:xfrm>
                <a:off x="247650" y="1143000"/>
                <a:ext cx="8591500" cy="3728168"/>
              </a:xfrm>
              <a:blipFill>
                <a:blip r:embed="rId2"/>
                <a:stretch>
                  <a:fillRect l="-423"/>
                </a:stretch>
              </a:blipFill>
            </p:spPr>
            <p:txBody>
              <a:bodyPr/>
              <a:lstStyle/>
              <a:p>
                <a:r>
                  <a:rPr lang="en-US">
                    <a:noFill/>
                  </a:rPr>
                  <a:t> </a:t>
                </a:r>
              </a:p>
            </p:txBody>
          </p:sp>
        </mc:Fallback>
      </mc:AlternateContent>
    </p:spTree>
    <p:extLst>
      <p:ext uri="{BB962C8B-B14F-4D97-AF65-F5344CB8AC3E}">
        <p14:creationId xmlns:p14="http://schemas.microsoft.com/office/powerpoint/2010/main" val="3343712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dirty="0" smtClean="0"/>
              <a:t>Next Up</a:t>
            </a:r>
          </a:p>
        </p:txBody>
      </p:sp>
      <p:sp>
        <p:nvSpPr>
          <p:cNvPr id="1173507" name="Rectangle 3"/>
          <p:cNvSpPr>
            <a:spLocks noGrp="1" noChangeArrowheads="1"/>
          </p:cNvSpPr>
          <p:nvPr>
            <p:ph type="body" sz="half" idx="1"/>
          </p:nvPr>
        </p:nvSpPr>
        <p:spPr>
          <a:xfrm>
            <a:off x="247650" y="1257300"/>
            <a:ext cx="8591500" cy="3657600"/>
          </a:xfrm>
        </p:spPr>
        <p:txBody>
          <a:bodyPr/>
          <a:lstStyle/>
          <a:p>
            <a:pPr marL="342900">
              <a:defRPr/>
            </a:pPr>
            <a:r>
              <a:rPr lang="en-US" sz="2025" dirty="0" smtClean="0"/>
              <a:t>Prof Demetri presentation</a:t>
            </a:r>
          </a:p>
          <a:p>
            <a:pPr marL="342900">
              <a:defRPr/>
            </a:pPr>
            <a:r>
              <a:rPr lang="en-US" sz="2025" dirty="0" smtClean="0"/>
              <a:t>Midway demo post-mortem</a:t>
            </a:r>
          </a:p>
          <a:p>
            <a:pPr marL="342900">
              <a:defRPr/>
            </a:pPr>
            <a:r>
              <a:rPr lang="en-US" sz="2025" dirty="0" smtClean="0"/>
              <a:t>Transparent </a:t>
            </a:r>
            <a:r>
              <a:rPr lang="en-US" sz="2025" dirty="0"/>
              <a:t>Objects, Compositing</a:t>
            </a:r>
          </a:p>
          <a:p>
            <a:pPr marL="342900">
              <a:defRPr/>
            </a:pPr>
            <a:r>
              <a:rPr lang="en-US" sz="2025" dirty="0" smtClean="0"/>
              <a:t>Particle Rendering</a:t>
            </a:r>
          </a:p>
          <a:p>
            <a:pPr marL="342900">
              <a:defRPr/>
            </a:pPr>
            <a:r>
              <a:rPr lang="en-US" sz="2025" dirty="0" smtClean="0"/>
              <a:t>Volume Rendering</a:t>
            </a:r>
          </a:p>
          <a:p>
            <a:pPr marL="342900">
              <a:defRPr/>
            </a:pPr>
            <a:r>
              <a:rPr lang="en-US" sz="2025" dirty="0" smtClean="0"/>
              <a:t>Aliasing/Anti-Aliasing</a:t>
            </a:r>
          </a:p>
          <a:p>
            <a:pPr marL="342900">
              <a:defRPr/>
            </a:pPr>
            <a:r>
              <a:rPr lang="en-US" sz="2025" dirty="0" smtClean="0"/>
              <a:t>Incremental Calculations</a:t>
            </a:r>
          </a:p>
        </p:txBody>
      </p:sp>
    </p:spTree>
    <p:extLst>
      <p:ext uri="{BB962C8B-B14F-4D97-AF65-F5344CB8AC3E}">
        <p14:creationId xmlns:p14="http://schemas.microsoft.com/office/powerpoint/2010/main" val="3312852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dirty="0" smtClean="0"/>
              <a:t>Prof Demetri Presentation</a:t>
            </a:r>
          </a:p>
        </p:txBody>
      </p:sp>
      <p:sp>
        <p:nvSpPr>
          <p:cNvPr id="1173507" name="Rectangle 3"/>
          <p:cNvSpPr>
            <a:spLocks noGrp="1" noChangeArrowheads="1"/>
          </p:cNvSpPr>
          <p:nvPr>
            <p:ph type="body" sz="half" idx="1"/>
          </p:nvPr>
        </p:nvSpPr>
        <p:spPr>
          <a:xfrm>
            <a:off x="153865" y="1085999"/>
            <a:ext cx="8591500" cy="3978369"/>
          </a:xfrm>
        </p:spPr>
        <p:txBody>
          <a:bodyPr/>
          <a:lstStyle/>
          <a:p>
            <a:pPr marL="342900">
              <a:defRPr/>
            </a:pPr>
            <a:r>
              <a:rPr lang="en-US" sz="2025" dirty="0" smtClean="0"/>
              <a:t>Collision avoidance</a:t>
            </a:r>
          </a:p>
          <a:p>
            <a:pPr marL="342900">
              <a:defRPr/>
            </a:pPr>
            <a:r>
              <a:rPr lang="en-US" sz="2025" dirty="0" smtClean="0"/>
              <a:t>Social behaviors/rules, cognitive modeling</a:t>
            </a:r>
          </a:p>
          <a:p>
            <a:pPr marL="342900">
              <a:defRPr/>
            </a:pPr>
            <a:r>
              <a:rPr lang="en-US" sz="2025" dirty="0" smtClean="0"/>
              <a:t>Finite element analysis for skin/flesh</a:t>
            </a:r>
          </a:p>
          <a:p>
            <a:pPr marL="342900">
              <a:defRPr/>
            </a:pPr>
            <a:r>
              <a:rPr lang="en-US" sz="2025" dirty="0" smtClean="0"/>
              <a:t>Ray tracing for eyes</a:t>
            </a:r>
          </a:p>
          <a:p>
            <a:pPr marL="342900">
              <a:defRPr/>
            </a:pPr>
            <a:r>
              <a:rPr lang="en-US" sz="2025" dirty="0" smtClean="0"/>
              <a:t>Follow-up courses:</a:t>
            </a:r>
          </a:p>
          <a:p>
            <a:pPr marL="800100" lvl="1">
              <a:defRPr/>
            </a:pPr>
            <a:r>
              <a:rPr lang="en-US" sz="1525" dirty="0" smtClean="0"/>
              <a:t>CS174C (next offered </a:t>
            </a:r>
            <a:r>
              <a:rPr lang="en-US" sz="1525" dirty="0" smtClean="0"/>
              <a:t>???</a:t>
            </a:r>
            <a:r>
              <a:rPr lang="en-US" sz="1525" dirty="0" smtClean="0"/>
              <a:t>)</a:t>
            </a:r>
            <a:endParaRPr lang="en-US" sz="1525" dirty="0" smtClean="0"/>
          </a:p>
          <a:p>
            <a:pPr marL="800100" lvl="1">
              <a:defRPr/>
            </a:pPr>
            <a:r>
              <a:rPr lang="en-US" sz="1525" dirty="0" smtClean="0"/>
              <a:t>CS274C (next offered ???)</a:t>
            </a:r>
          </a:p>
          <a:p>
            <a:pPr marL="800100" lvl="1">
              <a:defRPr/>
            </a:pPr>
            <a:r>
              <a:rPr lang="en-US" sz="1525" dirty="0" smtClean="0"/>
              <a:t>CS275 (next offered in S24 quarter)</a:t>
            </a:r>
          </a:p>
          <a:p>
            <a:pPr marL="342900">
              <a:defRPr/>
            </a:pPr>
            <a:r>
              <a:rPr lang="en-US" sz="2025" dirty="0" smtClean="0"/>
              <a:t>Talk with him if you’d like to research in his area of interest</a:t>
            </a:r>
          </a:p>
        </p:txBody>
      </p:sp>
    </p:spTree>
    <p:extLst>
      <p:ext uri="{BB962C8B-B14F-4D97-AF65-F5344CB8AC3E}">
        <p14:creationId xmlns:p14="http://schemas.microsoft.com/office/powerpoint/2010/main" val="5529550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dirty="0" smtClean="0"/>
              <a:t>CS174C/274C: Computer Animation</a:t>
            </a:r>
          </a:p>
        </p:txBody>
      </p:sp>
      <p:sp>
        <p:nvSpPr>
          <p:cNvPr id="1173507" name="Rectangle 3"/>
          <p:cNvSpPr>
            <a:spLocks noGrp="1" noChangeArrowheads="1"/>
          </p:cNvSpPr>
          <p:nvPr>
            <p:ph type="body" sz="half" idx="1"/>
          </p:nvPr>
        </p:nvSpPr>
        <p:spPr>
          <a:xfrm>
            <a:off x="247650" y="1257300"/>
            <a:ext cx="8591500" cy="3657600"/>
          </a:xfrm>
        </p:spPr>
        <p:txBody>
          <a:bodyPr/>
          <a:lstStyle/>
          <a:p>
            <a:pPr marL="0" indent="0">
              <a:buNone/>
              <a:defRPr/>
            </a:pPr>
            <a:r>
              <a:rPr lang="en-US" sz="1600" dirty="0" smtClean="0"/>
              <a:t>Introduction </a:t>
            </a:r>
            <a:r>
              <a:rPr lang="en-US" sz="1600" dirty="0"/>
              <a:t>to computer animation, including basic principles of character modeling, forward and inverse kinematics, forward and inverse dynamics, motion capture animation techniques, physics-based animation of particles and systems, and motor control</a:t>
            </a:r>
            <a:r>
              <a:rPr lang="en-US" sz="1600" dirty="0" smtClean="0"/>
              <a:t>.</a:t>
            </a:r>
          </a:p>
        </p:txBody>
      </p:sp>
    </p:spTree>
    <p:extLst>
      <p:ext uri="{BB962C8B-B14F-4D97-AF65-F5344CB8AC3E}">
        <p14:creationId xmlns:p14="http://schemas.microsoft.com/office/powerpoint/2010/main" val="27496343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dirty="0" smtClean="0"/>
              <a:t>CS275: Artificial Life for CG &amp; Vision</a:t>
            </a:r>
          </a:p>
        </p:txBody>
      </p:sp>
      <p:sp>
        <p:nvSpPr>
          <p:cNvPr id="1173507" name="Rectangle 3"/>
          <p:cNvSpPr>
            <a:spLocks noGrp="1" noChangeArrowheads="1"/>
          </p:cNvSpPr>
          <p:nvPr>
            <p:ph type="body" sz="half" idx="1"/>
          </p:nvPr>
        </p:nvSpPr>
        <p:spPr>
          <a:xfrm>
            <a:off x="247650" y="1257300"/>
            <a:ext cx="8591500" cy="3657600"/>
          </a:xfrm>
        </p:spPr>
        <p:txBody>
          <a:bodyPr/>
          <a:lstStyle/>
          <a:p>
            <a:pPr marL="0" indent="0">
              <a:buNone/>
              <a:defRPr/>
            </a:pPr>
            <a:r>
              <a:rPr lang="en-US" sz="1600" dirty="0"/>
              <a:t>Investigation of important role that concepts from artificial life, emerging discipline that spans computational and biological sciences, can play in construction of advanced computer graphics and vision models for virtual reality, animation, interactive games, active vision, visual sensor networks, medical image analysis, etc. Focus on comprehensive models that can realistically emulate variety of living things (plants and animals) from lower animals to humans. Exposure to effective computational modeling of natural phenomena of life and their incorporation into sophisticated, self-animating graphical entities. Specific topics include modeling plants using L-systems, biomechanical simulation and control, behavioral animation, reinforcement and neural-network learning of locomotion, cognitive modeling, artificial animals and humans, human facial animation, and artificial evolution.</a:t>
            </a:r>
            <a:endParaRPr lang="en-US" sz="1600" dirty="0" smtClean="0"/>
          </a:p>
        </p:txBody>
      </p:sp>
    </p:spTree>
    <p:extLst>
      <p:ext uri="{BB962C8B-B14F-4D97-AF65-F5344CB8AC3E}">
        <p14:creationId xmlns:p14="http://schemas.microsoft.com/office/powerpoint/2010/main" val="2689580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dirty="0" smtClean="0"/>
              <a:t>Transparency/Opacity</a:t>
            </a:r>
          </a:p>
        </p:txBody>
      </p:sp>
      <p:sp>
        <p:nvSpPr>
          <p:cNvPr id="1173507" name="Rectangle 3"/>
          <p:cNvSpPr>
            <a:spLocks noGrp="1" noChangeArrowheads="1"/>
          </p:cNvSpPr>
          <p:nvPr>
            <p:ph type="body" sz="half" idx="1"/>
          </p:nvPr>
        </p:nvSpPr>
        <p:spPr>
          <a:xfrm>
            <a:off x="247650" y="1257300"/>
            <a:ext cx="8591500" cy="3657600"/>
          </a:xfrm>
        </p:spPr>
        <p:txBody>
          <a:bodyPr/>
          <a:lstStyle/>
          <a:p>
            <a:pPr marL="342900">
              <a:defRPr/>
            </a:pPr>
            <a:r>
              <a:rPr lang="en-US" sz="2025" dirty="0" smtClean="0"/>
              <a:t>Matte or Alpha: </a:t>
            </a:r>
            <a:r>
              <a:rPr lang="en-US" sz="2025" dirty="0"/>
              <a:t>coverage info</a:t>
            </a:r>
          </a:p>
          <a:p>
            <a:pPr marL="342900">
              <a:defRPr/>
            </a:pPr>
            <a:r>
              <a:rPr lang="en-US" sz="2025" dirty="0" smtClean="0"/>
              <a:t>Add a 4</a:t>
            </a:r>
            <a:r>
              <a:rPr lang="en-US" sz="2025" baseline="30000" dirty="0" smtClean="0"/>
              <a:t>th</a:t>
            </a:r>
            <a:r>
              <a:rPr lang="en-US" sz="2025" dirty="0" smtClean="0"/>
              <a:t> channel to color: </a:t>
            </a:r>
            <a:r>
              <a:rPr lang="el-GR" sz="2025" dirty="0" smtClean="0"/>
              <a:t>α</a:t>
            </a:r>
            <a:r>
              <a:rPr lang="en-US" sz="2025" dirty="0" smtClean="0"/>
              <a:t> = opacity (RGBA), range [0..1]</a:t>
            </a:r>
          </a:p>
          <a:p>
            <a:pPr marL="342900">
              <a:defRPr/>
            </a:pPr>
            <a:r>
              <a:rPr lang="el-GR" sz="2025" dirty="0" smtClean="0"/>
              <a:t>α</a:t>
            </a:r>
            <a:r>
              <a:rPr lang="en-US" sz="2025" dirty="0" smtClean="0"/>
              <a:t> = 0 </a:t>
            </a:r>
            <a:r>
              <a:rPr lang="en-US" sz="2400" dirty="0"/>
              <a:t>⇒ </a:t>
            </a:r>
            <a:r>
              <a:rPr lang="en-US" sz="2025" dirty="0" smtClean="0"/>
              <a:t>fully transparent; </a:t>
            </a:r>
            <a:r>
              <a:rPr lang="el-GR" sz="2025" dirty="0" smtClean="0"/>
              <a:t>α</a:t>
            </a:r>
            <a:r>
              <a:rPr lang="en-US" sz="2025" dirty="0" smtClean="0"/>
              <a:t> = 1 </a:t>
            </a:r>
            <a:r>
              <a:rPr lang="en-US" sz="2400" dirty="0"/>
              <a:t>⇒ </a:t>
            </a:r>
            <a:r>
              <a:rPr lang="en-US" sz="2025" dirty="0" smtClean="0"/>
              <a:t>fully opaque</a:t>
            </a:r>
          </a:p>
          <a:p>
            <a:pPr marL="342900">
              <a:defRPr/>
            </a:pPr>
            <a:r>
              <a:rPr lang="en-US" sz="2025" dirty="0" smtClean="0"/>
              <a:t>Transparency = 1 – Opacity</a:t>
            </a:r>
          </a:p>
          <a:p>
            <a:pPr marL="342900">
              <a:defRPr/>
            </a:pPr>
            <a:r>
              <a:rPr lang="en-US" sz="2025" dirty="0" smtClean="0"/>
              <a:t>Applications</a:t>
            </a:r>
            <a:endParaRPr lang="en-US" sz="2025" dirty="0"/>
          </a:p>
          <a:p>
            <a:pPr marL="800100" lvl="1">
              <a:defRPr/>
            </a:pPr>
            <a:r>
              <a:rPr lang="en-US" sz="1525" dirty="0" smtClean="0"/>
              <a:t>Image compositing, e.g., combining </a:t>
            </a:r>
            <a:r>
              <a:rPr lang="en-US" sz="1525" dirty="0"/>
              <a:t>computer-rendered images with live footage</a:t>
            </a:r>
            <a:endParaRPr lang="en-US" sz="1525" dirty="0" smtClean="0"/>
          </a:p>
          <a:p>
            <a:pPr marL="800100" lvl="1">
              <a:defRPr/>
            </a:pPr>
            <a:r>
              <a:rPr lang="en-US" sz="1525" dirty="0" smtClean="0"/>
              <a:t>Particle rendering, e.g., smoke</a:t>
            </a:r>
            <a:r>
              <a:rPr lang="en-US" sz="1525" dirty="0"/>
              <a:t>, </a:t>
            </a:r>
            <a:r>
              <a:rPr lang="en-US" sz="1525" dirty="0" smtClean="0"/>
              <a:t>snow, fire</a:t>
            </a:r>
            <a:endParaRPr lang="en-US" sz="1525" dirty="0"/>
          </a:p>
          <a:p>
            <a:pPr marL="800100" lvl="1">
              <a:defRPr/>
            </a:pPr>
            <a:r>
              <a:rPr lang="en-US" sz="1525" dirty="0"/>
              <a:t>V</a:t>
            </a:r>
            <a:r>
              <a:rPr lang="en-US" sz="1525" dirty="0" smtClean="0"/>
              <a:t>olume rendering</a:t>
            </a:r>
            <a:endParaRPr lang="en-US" sz="1525" dirty="0"/>
          </a:p>
        </p:txBody>
      </p:sp>
    </p:spTree>
    <p:extLst>
      <p:ext uri="{BB962C8B-B14F-4D97-AF65-F5344CB8AC3E}">
        <p14:creationId xmlns:p14="http://schemas.microsoft.com/office/powerpoint/2010/main" val="2859937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dirty="0" smtClean="0"/>
              <a:t>Transparency/Opacity: Compositing</a:t>
            </a:r>
          </a:p>
        </p:txBody>
      </p:sp>
      <mc:AlternateContent xmlns:mc="http://schemas.openxmlformats.org/markup-compatibility/2006" xmlns:a14="http://schemas.microsoft.com/office/drawing/2010/main">
        <mc:Choice Requires="a14">
          <p:sp>
            <p:nvSpPr>
              <p:cNvPr id="1173507" name="Rectangle 3"/>
              <p:cNvSpPr>
                <a:spLocks noGrp="1" noChangeArrowheads="1"/>
              </p:cNvSpPr>
              <p:nvPr>
                <p:ph type="body" sz="half" idx="1"/>
              </p:nvPr>
            </p:nvSpPr>
            <p:spPr>
              <a:xfrm>
                <a:off x="260350" y="1027216"/>
                <a:ext cx="8591500" cy="4116283"/>
              </a:xfrm>
            </p:spPr>
            <p:txBody>
              <a:bodyPr/>
              <a:lstStyle/>
              <a:p>
                <a:pPr marL="342900">
                  <a:defRPr/>
                </a:pPr>
                <a:r>
                  <a:rPr lang="en-US" sz="2025" dirty="0" smtClean="0"/>
                  <a:t>Pre-multiplied vs straight alpha</a:t>
                </a:r>
              </a:p>
              <a:p>
                <a:pPr marL="342900">
                  <a:defRPr/>
                </a:pPr>
                <a:r>
                  <a:rPr lang="en-US" sz="2025" dirty="0" smtClean="0"/>
                  <a:t>Operators: </a:t>
                </a:r>
                <a:r>
                  <a:rPr lang="en-US" sz="2025" dirty="0" smtClean="0">
                    <a:solidFill>
                      <a:srgbClr val="FF0000"/>
                    </a:solidFill>
                  </a:rPr>
                  <a:t>over</a:t>
                </a:r>
                <a:r>
                  <a:rPr lang="en-US" sz="2025" dirty="0" smtClean="0"/>
                  <a:t>, in, out, atop, </a:t>
                </a:r>
                <a:r>
                  <a:rPr lang="en-US" sz="2025" dirty="0" err="1" smtClean="0"/>
                  <a:t>xor</a:t>
                </a:r>
                <a:endParaRPr lang="en-US" sz="2025" dirty="0" smtClean="0"/>
              </a:p>
              <a:p>
                <a:pPr marL="342900">
                  <a:defRPr/>
                </a:pPr>
                <a:r>
                  <a:rPr lang="en-US" sz="2025" dirty="0" smtClean="0"/>
                  <a:t>Alpha blending or alpha compositing (using </a:t>
                </a:r>
                <a:r>
                  <a:rPr lang="en-US" sz="2025" dirty="0" smtClean="0">
                    <a:solidFill>
                      <a:srgbClr val="FF0000"/>
                    </a:solidFill>
                  </a:rPr>
                  <a:t>over</a:t>
                </a:r>
                <a:r>
                  <a:rPr lang="en-US" sz="2025" dirty="0" smtClean="0"/>
                  <a:t> operator)</a:t>
                </a:r>
              </a:p>
              <a:p>
                <a:pPr marL="800100" lvl="1">
                  <a:defRPr/>
                </a:pPr>
                <a:r>
                  <a:rPr lang="en-US" sz="1525" dirty="0" smtClean="0"/>
                  <a:t>Straight</a:t>
                </a:r>
                <a:br>
                  <a:rPr lang="en-US" sz="1525" dirty="0" smtClean="0"/>
                </a:br>
                <a:r>
                  <a:rPr lang="en-US" sz="2025" dirty="0" smtClean="0"/>
                  <a:t>C</a:t>
                </a:r>
                <a:r>
                  <a:rPr lang="en-US" sz="2025" baseline="-25000" dirty="0" smtClean="0"/>
                  <a:t>0</a:t>
                </a:r>
                <a:r>
                  <a:rPr lang="en-US" sz="2025" dirty="0" smtClean="0"/>
                  <a:t> = </a:t>
                </a:r>
                <a14:m>
                  <m:oMath xmlns:m="http://schemas.openxmlformats.org/officeDocument/2006/math">
                    <m:f>
                      <m:fPr>
                        <m:ctrlPr>
                          <a:rPr lang="en-US" sz="2025" i="1" smtClean="0">
                            <a:latin typeface="Cambria Math" panose="02040503050406030204" pitchFamily="18" charset="0"/>
                          </a:rPr>
                        </m:ctrlPr>
                      </m:fPr>
                      <m:num>
                        <m:r>
                          <a:rPr lang="en-US" sz="2025" b="1" i="1" smtClean="0">
                            <a:latin typeface="Cambria Math" panose="02040503050406030204" pitchFamily="18" charset="0"/>
                          </a:rPr>
                          <m:t>𝑪</m:t>
                        </m:r>
                        <m:r>
                          <a:rPr lang="en-US" sz="2025" b="1" i="1" baseline="-25000" smtClean="0">
                            <a:latin typeface="Cambria Math" panose="02040503050406030204" pitchFamily="18" charset="0"/>
                          </a:rPr>
                          <m:t>𝒇</m:t>
                        </m:r>
                        <m:r>
                          <m:rPr>
                            <m:sty m:val="p"/>
                          </m:rPr>
                          <a:rPr lang="el-GR" sz="2025" b="1" i="1" smtClean="0">
                            <a:latin typeface="Cambria Math" panose="02040503050406030204" pitchFamily="18" charset="0"/>
                          </a:rPr>
                          <m:t>α</m:t>
                        </m:r>
                        <m:r>
                          <a:rPr lang="en-US" sz="2025" b="1" i="1" baseline="-25000" smtClean="0">
                            <a:latin typeface="Cambria Math" panose="02040503050406030204" pitchFamily="18" charset="0"/>
                          </a:rPr>
                          <m:t>𝒇</m:t>
                        </m:r>
                        <m:r>
                          <a:rPr lang="en-US" sz="2025" b="1" i="1" smtClean="0">
                            <a:latin typeface="Cambria Math" panose="02040503050406030204" pitchFamily="18" charset="0"/>
                          </a:rPr>
                          <m:t>+ </m:t>
                        </m:r>
                        <m:r>
                          <a:rPr lang="en-US" sz="2025" b="1" i="1">
                            <a:latin typeface="Cambria Math" panose="02040503050406030204" pitchFamily="18" charset="0"/>
                          </a:rPr>
                          <m:t>𝑪</m:t>
                        </m:r>
                        <m:r>
                          <a:rPr lang="en-US" sz="2025" b="1" i="1" baseline="-25000" smtClean="0">
                            <a:latin typeface="Cambria Math" panose="02040503050406030204" pitchFamily="18" charset="0"/>
                          </a:rPr>
                          <m:t>𝒃</m:t>
                        </m:r>
                        <m:r>
                          <m:rPr>
                            <m:sty m:val="p"/>
                          </m:rPr>
                          <a:rPr lang="el-GR" sz="2025" b="1" i="1" smtClean="0">
                            <a:latin typeface="Cambria Math" panose="02040503050406030204" pitchFamily="18" charset="0"/>
                          </a:rPr>
                          <m:t>α</m:t>
                        </m:r>
                        <m:r>
                          <a:rPr lang="en-US" sz="2025" b="1" i="1" baseline="-25000" smtClean="0">
                            <a:latin typeface="Cambria Math" panose="02040503050406030204" pitchFamily="18" charset="0"/>
                          </a:rPr>
                          <m:t>𝒃</m:t>
                        </m:r>
                        <m:r>
                          <a:rPr lang="en-US" sz="2025" b="1" i="1" smtClean="0">
                            <a:latin typeface="Cambria Math" panose="02040503050406030204" pitchFamily="18" charset="0"/>
                          </a:rPr>
                          <m:t>(</m:t>
                        </m:r>
                        <m:r>
                          <a:rPr lang="en-US" sz="2025" b="1" i="1" smtClean="0">
                            <a:latin typeface="Cambria Math" panose="02040503050406030204" pitchFamily="18" charset="0"/>
                          </a:rPr>
                          <m:t>𝟏</m:t>
                        </m:r>
                        <m:r>
                          <a:rPr lang="en-US" sz="2025" b="1" i="1" smtClean="0">
                            <a:latin typeface="Cambria Math" panose="02040503050406030204" pitchFamily="18" charset="0"/>
                          </a:rPr>
                          <m:t> − </m:t>
                        </m:r>
                        <m:r>
                          <m:rPr>
                            <m:sty m:val="p"/>
                          </m:rPr>
                          <a:rPr lang="el-GR" sz="2025" b="1" i="1" smtClean="0">
                            <a:latin typeface="Cambria Math" panose="02040503050406030204" pitchFamily="18" charset="0"/>
                          </a:rPr>
                          <m:t>α</m:t>
                        </m:r>
                        <m:r>
                          <a:rPr lang="en-US" sz="2025" b="1" i="1" baseline="-25000" smtClean="0">
                            <a:latin typeface="Cambria Math" panose="02040503050406030204" pitchFamily="18" charset="0"/>
                          </a:rPr>
                          <m:t>𝒇</m:t>
                        </m:r>
                        <m:r>
                          <a:rPr lang="en-US" sz="2025" b="1" i="1" smtClean="0">
                            <a:latin typeface="Cambria Math" panose="02040503050406030204" pitchFamily="18" charset="0"/>
                          </a:rPr>
                          <m:t>)</m:t>
                        </m:r>
                      </m:num>
                      <m:den>
                        <m:r>
                          <m:rPr>
                            <m:sty m:val="p"/>
                          </m:rPr>
                          <a:rPr lang="el-GR" sz="2025" i="1" smtClean="0">
                            <a:latin typeface="Cambria Math" panose="02040503050406030204" pitchFamily="18" charset="0"/>
                          </a:rPr>
                          <m:t>α</m:t>
                        </m:r>
                        <m:r>
                          <a:rPr lang="en-US" sz="2025" b="1" i="1" baseline="-25000" smtClean="0">
                            <a:latin typeface="Cambria Math" panose="02040503050406030204" pitchFamily="18" charset="0"/>
                          </a:rPr>
                          <m:t>𝒇</m:t>
                        </m:r>
                        <m:r>
                          <a:rPr lang="en-US" sz="2025" b="0" i="1" baseline="-25000" smtClean="0">
                            <a:latin typeface="Cambria Math" panose="02040503050406030204" pitchFamily="18" charset="0"/>
                          </a:rPr>
                          <m:t> </m:t>
                        </m:r>
                        <m:r>
                          <a:rPr lang="en-US" sz="2025" i="1">
                            <a:latin typeface="Cambria Math" panose="02040503050406030204" pitchFamily="18" charset="0"/>
                          </a:rPr>
                          <m:t>+</m:t>
                        </m:r>
                        <m:r>
                          <a:rPr lang="en-US" sz="2025" b="1" i="1" smtClean="0">
                            <a:latin typeface="Cambria Math" panose="02040503050406030204" pitchFamily="18" charset="0"/>
                          </a:rPr>
                          <m:t> </m:t>
                        </m:r>
                        <m:r>
                          <m:rPr>
                            <m:sty m:val="p"/>
                          </m:rPr>
                          <a:rPr lang="el-GR" sz="2025" b="1" i="1" smtClean="0">
                            <a:latin typeface="Cambria Math" panose="02040503050406030204" pitchFamily="18" charset="0"/>
                          </a:rPr>
                          <m:t>α</m:t>
                        </m:r>
                        <m:r>
                          <a:rPr lang="en-US" sz="2025" b="1" i="1" baseline="-25000" smtClean="0">
                            <a:latin typeface="Cambria Math" panose="02040503050406030204" pitchFamily="18" charset="0"/>
                          </a:rPr>
                          <m:t>𝒃</m:t>
                        </m:r>
                        <m:r>
                          <a:rPr lang="en-US" sz="2025" b="1" i="1" smtClean="0">
                            <a:latin typeface="Cambria Math" panose="02040503050406030204" pitchFamily="18" charset="0"/>
                          </a:rPr>
                          <m:t>(</m:t>
                        </m:r>
                        <m:r>
                          <a:rPr lang="en-US" sz="2025" b="1" i="1" smtClean="0">
                            <a:latin typeface="Cambria Math" panose="02040503050406030204" pitchFamily="18" charset="0"/>
                          </a:rPr>
                          <m:t>𝟏</m:t>
                        </m:r>
                        <m:r>
                          <a:rPr lang="en-US" sz="2025" b="1" i="1" smtClean="0">
                            <a:latin typeface="Cambria Math" panose="02040503050406030204" pitchFamily="18" charset="0"/>
                          </a:rPr>
                          <m:t> − </m:t>
                        </m:r>
                        <m:r>
                          <m:rPr>
                            <m:sty m:val="p"/>
                          </m:rPr>
                          <a:rPr lang="el-GR" sz="2025" b="1" i="1" smtClean="0">
                            <a:latin typeface="Cambria Math" panose="02040503050406030204" pitchFamily="18" charset="0"/>
                          </a:rPr>
                          <m:t>α</m:t>
                        </m:r>
                        <m:r>
                          <a:rPr lang="en-US" sz="2025" b="1" i="1" baseline="-25000" smtClean="0">
                            <a:latin typeface="Cambria Math" panose="02040503050406030204" pitchFamily="18" charset="0"/>
                          </a:rPr>
                          <m:t>𝒇</m:t>
                        </m:r>
                        <m:r>
                          <a:rPr lang="en-US" sz="2025" b="1" i="1" smtClean="0">
                            <a:latin typeface="Cambria Math" panose="02040503050406030204" pitchFamily="18" charset="0"/>
                          </a:rPr>
                          <m:t>)</m:t>
                        </m:r>
                      </m:den>
                    </m:f>
                  </m:oMath>
                </a14:m>
                <a:endParaRPr lang="en-US" sz="2025" dirty="0" smtClean="0"/>
              </a:p>
              <a:p>
                <a:pPr marL="800100" lvl="1">
                  <a:defRPr/>
                </a:pPr>
                <a:r>
                  <a:rPr lang="en-US" sz="1525" dirty="0" smtClean="0"/>
                  <a:t>Pre-multiplied</a:t>
                </a:r>
                <a:r>
                  <a:rPr lang="en-US" sz="1525" dirty="0"/>
                  <a:t/>
                </a:r>
                <a:br>
                  <a:rPr lang="en-US" sz="1525" dirty="0"/>
                </a:br>
                <a:r>
                  <a:rPr lang="en-US" sz="2025" dirty="0" smtClean="0"/>
                  <a:t>c</a:t>
                </a:r>
                <a:r>
                  <a:rPr lang="en-US" sz="2025" baseline="-25000" dirty="0" smtClean="0"/>
                  <a:t>0</a:t>
                </a:r>
                <a:r>
                  <a:rPr lang="en-US" sz="2025" dirty="0" smtClean="0"/>
                  <a:t> = </a:t>
                </a:r>
                <a:r>
                  <a:rPr lang="en-US" sz="2025" dirty="0" err="1" smtClean="0"/>
                  <a:t>c</a:t>
                </a:r>
                <a:r>
                  <a:rPr lang="en-US" sz="2025" baseline="-25000" dirty="0" err="1" smtClean="0"/>
                  <a:t>f</a:t>
                </a:r>
                <a:r>
                  <a:rPr lang="en-US" sz="2025" dirty="0" smtClean="0"/>
                  <a:t> + </a:t>
                </a:r>
                <a:r>
                  <a:rPr lang="en-US" sz="2025" dirty="0" err="1" smtClean="0"/>
                  <a:t>c</a:t>
                </a:r>
                <a:r>
                  <a:rPr lang="en-US" sz="2025" baseline="-25000" dirty="0" err="1" smtClean="0"/>
                  <a:t>b</a:t>
                </a:r>
                <a:r>
                  <a:rPr lang="en-US" sz="2025" dirty="0" smtClean="0"/>
                  <a:t>(1 – </a:t>
                </a:r>
                <a:r>
                  <a:rPr lang="el-GR" sz="2025" dirty="0" smtClean="0"/>
                  <a:t>α</a:t>
                </a:r>
                <a:r>
                  <a:rPr lang="en-US" sz="2025" baseline="-25000" dirty="0" smtClean="0"/>
                  <a:t>f</a:t>
                </a:r>
                <a:r>
                  <a:rPr lang="en-US" sz="2025" dirty="0" smtClean="0"/>
                  <a:t>)	</a:t>
                </a:r>
                <a:r>
                  <a:rPr lang="el-GR" sz="2025" dirty="0" smtClean="0"/>
                  <a:t>α</a:t>
                </a:r>
                <a:r>
                  <a:rPr lang="en-US" sz="2025" baseline="-25000" dirty="0" smtClean="0"/>
                  <a:t>0</a:t>
                </a:r>
                <a:r>
                  <a:rPr lang="en-US" sz="2025" dirty="0" smtClean="0"/>
                  <a:t> = </a:t>
                </a:r>
                <a:r>
                  <a:rPr lang="el-GR" sz="2025" dirty="0" smtClean="0"/>
                  <a:t>α</a:t>
                </a:r>
                <a:r>
                  <a:rPr lang="en-US" sz="2025" baseline="-25000" dirty="0" smtClean="0"/>
                  <a:t>f</a:t>
                </a:r>
                <a:r>
                  <a:rPr lang="en-US" sz="2025" dirty="0" smtClean="0"/>
                  <a:t> + </a:t>
                </a:r>
                <a:r>
                  <a:rPr lang="el-GR" sz="2025" dirty="0" smtClean="0"/>
                  <a:t>α</a:t>
                </a:r>
                <a:r>
                  <a:rPr lang="en-US" sz="2025" baseline="-25000" dirty="0" smtClean="0"/>
                  <a:t>b</a:t>
                </a:r>
                <a:r>
                  <a:rPr lang="en-US" sz="2025" dirty="0" smtClean="0"/>
                  <a:t>(1 – </a:t>
                </a:r>
                <a:r>
                  <a:rPr lang="el-GR" sz="2025" dirty="0" smtClean="0"/>
                  <a:t>α</a:t>
                </a:r>
                <a:r>
                  <a:rPr lang="en-US" sz="2025" baseline="-25000" dirty="0" smtClean="0"/>
                  <a:t>f</a:t>
                </a:r>
                <a:r>
                  <a:rPr lang="en-US" sz="2025" dirty="0" smtClean="0"/>
                  <a:t>)</a:t>
                </a:r>
              </a:p>
              <a:p>
                <a:pPr marL="342900">
                  <a:defRPr/>
                </a:pPr>
                <a:r>
                  <a:rPr lang="en-US" sz="2025" dirty="0" smtClean="0"/>
                  <a:t>Must be composited in FTB or BTF manner</a:t>
                </a:r>
              </a:p>
              <a:p>
                <a:pPr marL="342900">
                  <a:defRPr/>
                </a:pPr>
                <a:r>
                  <a:rPr lang="en-US" sz="2025" dirty="0" smtClean="0"/>
                  <a:t>Stop when composited alpha reaches 1</a:t>
                </a:r>
              </a:p>
              <a:p>
                <a:pPr marL="342900" lvl="0">
                  <a:defRPr/>
                </a:pPr>
                <a:r>
                  <a:rPr lang="en-US" sz="2000" dirty="0"/>
                  <a:t>Example: </a:t>
                </a:r>
                <a:r>
                  <a:rPr lang="en-US" sz="2000" dirty="0">
                    <a:hlinkClick r:id="rId2"/>
                  </a:rPr>
                  <a:t>Water </a:t>
                </a:r>
                <a:r>
                  <a:rPr lang="en-US" sz="2000" dirty="0" err="1" smtClean="0">
                    <a:hlinkClick r:id="rId2"/>
                  </a:rPr>
                  <a:t>Flowmap</a:t>
                </a:r>
                <a:endParaRPr lang="en-US" sz="2000" dirty="0"/>
              </a:p>
            </p:txBody>
          </p:sp>
        </mc:Choice>
        <mc:Fallback xmlns="">
          <p:sp>
            <p:nvSpPr>
              <p:cNvPr id="1173507" name="Rectangle 3"/>
              <p:cNvSpPr>
                <a:spLocks noGrp="1" noRot="1" noChangeAspect="1" noMove="1" noResize="1" noEditPoints="1" noAdjustHandles="1" noChangeArrowheads="1" noChangeShapeType="1" noTextEdit="1"/>
              </p:cNvSpPr>
              <p:nvPr>
                <p:ph type="body" sz="half" idx="1"/>
              </p:nvPr>
            </p:nvSpPr>
            <p:spPr>
              <a:xfrm>
                <a:off x="260350" y="1027216"/>
                <a:ext cx="8591500" cy="4116283"/>
              </a:xfrm>
              <a:blipFill>
                <a:blip r:embed="rId3"/>
                <a:stretch>
                  <a:fillRect l="-494"/>
                </a:stretch>
              </a:blipFill>
            </p:spPr>
            <p:txBody>
              <a:bodyPr/>
              <a:lstStyle/>
              <a:p>
                <a:r>
                  <a:rPr lang="en-US">
                    <a:noFill/>
                  </a:rPr>
                  <a:t> </a:t>
                </a:r>
              </a:p>
            </p:txBody>
          </p:sp>
        </mc:Fallback>
      </mc:AlternateContent>
    </p:spTree>
    <p:extLst>
      <p:ext uri="{BB962C8B-B14F-4D97-AF65-F5344CB8AC3E}">
        <p14:creationId xmlns:p14="http://schemas.microsoft.com/office/powerpoint/2010/main" val="5542454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ggraph04-course">
  <a:themeElements>
    <a:clrScheme name="">
      <a:dk1>
        <a:srgbClr val="000000"/>
      </a:dk1>
      <a:lt1>
        <a:srgbClr val="FFFFFF"/>
      </a:lt1>
      <a:dk2>
        <a:srgbClr val="063DE8"/>
      </a:dk2>
      <a:lt2>
        <a:srgbClr val="FAFD00"/>
      </a:lt2>
      <a:accent1>
        <a:srgbClr val="00B7A5"/>
      </a:accent1>
      <a:accent2>
        <a:srgbClr val="D93192"/>
      </a:accent2>
      <a:accent3>
        <a:srgbClr val="AAAFF2"/>
      </a:accent3>
      <a:accent4>
        <a:srgbClr val="DADADA"/>
      </a:accent4>
      <a:accent5>
        <a:srgbClr val="AAD8CF"/>
      </a:accent5>
      <a:accent6>
        <a:srgbClr val="C42B84"/>
      </a:accent6>
      <a:hlink>
        <a:srgbClr val="FE9B03"/>
      </a:hlink>
      <a:folHlink>
        <a:srgbClr val="114F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117325</TotalTime>
  <Words>1181</Words>
  <Application>Microsoft Office PowerPoint</Application>
  <PresentationFormat>On-screen Show (16:9)</PresentationFormat>
  <Paragraphs>177</Paragraphs>
  <Slides>31</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31</vt:i4>
      </vt:variant>
    </vt:vector>
  </HeadingPairs>
  <TitlesOfParts>
    <vt:vector size="38" baseType="lpstr">
      <vt:lpstr>Calibri</vt:lpstr>
      <vt:lpstr>Cambria Math</vt:lpstr>
      <vt:lpstr>Roboto</vt:lpstr>
      <vt:lpstr>Arial</vt:lpstr>
      <vt:lpstr>Book Antiqua</vt:lpstr>
      <vt:lpstr>Geometric</vt:lpstr>
      <vt:lpstr>siggraph04-course</vt:lpstr>
      <vt:lpstr>CS174A Lecture 16</vt:lpstr>
      <vt:lpstr>Announcements &amp; Reminders</vt:lpstr>
      <vt:lpstr>Last Lecture Recap</vt:lpstr>
      <vt:lpstr>Next Up</vt:lpstr>
      <vt:lpstr>Prof Demetri Presentation</vt:lpstr>
      <vt:lpstr>CS174C/274C: Computer Animation</vt:lpstr>
      <vt:lpstr>CS275: Artificial Life for CG &amp; Vision</vt:lpstr>
      <vt:lpstr>Transparency/Opacity</vt:lpstr>
      <vt:lpstr>Transparency/Opacity: Compositing</vt:lpstr>
      <vt:lpstr>Procedural Models</vt:lpstr>
      <vt:lpstr>Particle Modeling</vt:lpstr>
      <vt:lpstr>Particle Rendering</vt:lpstr>
      <vt:lpstr>Volume Rendering</vt:lpstr>
      <vt:lpstr>Volume Rendering: Voxels</vt:lpstr>
      <vt:lpstr>Volume Rendering: Marching Cubes</vt:lpstr>
      <vt:lpstr>Marching Squares</vt:lpstr>
      <vt:lpstr>Volume Rendering: Marching Cubes</vt:lpstr>
      <vt:lpstr>Volume Rendering: Marching Cubes</vt:lpstr>
      <vt:lpstr>Volume Rendering: Splatting</vt:lpstr>
      <vt:lpstr>Volume Rendering: V-Buffer</vt:lpstr>
      <vt:lpstr>Volume Rendering: V-Buffer</vt:lpstr>
      <vt:lpstr>Volume Rendering</vt:lpstr>
      <vt:lpstr>Volume Rendering: Transfer Function</vt:lpstr>
      <vt:lpstr>V-Buffer: Acceleration Techniques</vt:lpstr>
      <vt:lpstr>Aliasing: Rasterization</vt:lpstr>
      <vt:lpstr>Aliasing: Temporal</vt:lpstr>
      <vt:lpstr>Aliasing: Mappings</vt:lpstr>
      <vt:lpstr>Aliasing: Shadows</vt:lpstr>
      <vt:lpstr>Aliasing: Splatting</vt:lpstr>
      <vt:lpstr>Anti-Aliasing</vt:lpstr>
      <vt:lpstr>Incremental Calculations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CS174A Lecture 5</dc:title>
  <cp:lastModifiedBy>Asish Law</cp:lastModifiedBy>
  <cp:revision>590</cp:revision>
  <dcterms:modified xsi:type="dcterms:W3CDTF">2024-03-05T17:52:26Z</dcterms:modified>
</cp:coreProperties>
</file>